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oboto Thin"/>
      <p:regular r:id="rId18"/>
      <p:bold r:id="rId19"/>
      <p:italic r:id="rId20"/>
      <p:boldItalic r:id="rId21"/>
    </p:embeddedFont>
    <p:embeddedFont>
      <p:font typeface="Inter SemiBold"/>
      <p:regular r:id="rId22"/>
      <p:bold r:id="rId23"/>
      <p:italic r:id="rId24"/>
      <p:boldItalic r:id="rId25"/>
    </p:embeddedFont>
    <p:embeddedFont>
      <p:font typeface="Inter Light"/>
      <p:regular r:id="rId26"/>
      <p:bold r:id="rId27"/>
      <p:italic r:id="rId28"/>
      <p:boldItalic r:id="rId29"/>
    </p:embeddedFont>
    <p:embeddedFont>
      <p:font typeface="Roboto"/>
      <p:regular r:id="rId30"/>
      <p:bold r:id="rId31"/>
      <p:italic r:id="rId32"/>
      <p:boldItalic r:id="rId33"/>
    </p:embeddedFont>
    <p:embeddedFont>
      <p:font typeface="Roboto Medium"/>
      <p:regular r:id="rId34"/>
      <p:bold r:id="rId35"/>
      <p:italic r:id="rId36"/>
      <p:boldItalic r:id="rId37"/>
    </p:embeddedFont>
    <p:embeddedFont>
      <p:font typeface="Gowun Batang"/>
      <p:regular r:id="rId38"/>
      <p:bold r:id="rId39"/>
    </p:embeddedFont>
    <p:embeddedFont>
      <p:font typeface="Inter"/>
      <p:regular r:id="rId40"/>
      <p:bold r:id="rId41"/>
      <p:italic r:id="rId42"/>
      <p:boldItalic r:id="rId43"/>
    </p:embeddedFont>
    <p:embeddedFont>
      <p:font typeface="Inter Medium"/>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ter-regular.fntdata"/><Relationship Id="rId42" Type="http://schemas.openxmlformats.org/officeDocument/2006/relationships/font" Target="fonts/Inter-italic.fntdata"/><Relationship Id="rId41" Type="http://schemas.openxmlformats.org/officeDocument/2006/relationships/font" Target="fonts/Inter-bold.fntdata"/><Relationship Id="rId44" Type="http://schemas.openxmlformats.org/officeDocument/2006/relationships/font" Target="fonts/InterMedium-regular.fntdata"/><Relationship Id="rId43" Type="http://schemas.openxmlformats.org/officeDocument/2006/relationships/font" Target="fonts/Inter-boldItalic.fntdata"/><Relationship Id="rId46" Type="http://schemas.openxmlformats.org/officeDocument/2006/relationships/font" Target="fonts/InterMedium-italic.fntdata"/><Relationship Id="rId45" Type="http://schemas.openxmlformats.org/officeDocument/2006/relationships/font" Target="fonts/InterMedium-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7" Type="http://schemas.openxmlformats.org/officeDocument/2006/relationships/font" Target="fonts/InterMedium-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33" Type="http://schemas.openxmlformats.org/officeDocument/2006/relationships/font" Target="fonts/Roboto-boldItalic.fntdata"/><Relationship Id="rId32" Type="http://schemas.openxmlformats.org/officeDocument/2006/relationships/font" Target="fonts/Roboto-italic.fntdata"/><Relationship Id="rId35" Type="http://schemas.openxmlformats.org/officeDocument/2006/relationships/font" Target="fonts/RobotoMedium-bold.fntdata"/><Relationship Id="rId34" Type="http://schemas.openxmlformats.org/officeDocument/2006/relationships/font" Target="fonts/RobotoMedium-regular.fntdata"/><Relationship Id="rId37" Type="http://schemas.openxmlformats.org/officeDocument/2006/relationships/font" Target="fonts/RobotoMedium-boldItalic.fntdata"/><Relationship Id="rId36" Type="http://schemas.openxmlformats.org/officeDocument/2006/relationships/font" Target="fonts/RobotoMedium-italic.fntdata"/><Relationship Id="rId39" Type="http://schemas.openxmlformats.org/officeDocument/2006/relationships/font" Target="fonts/GowunBatang-bold.fntdata"/><Relationship Id="rId38" Type="http://schemas.openxmlformats.org/officeDocument/2006/relationships/font" Target="fonts/GowunBatang-regular.fntdata"/><Relationship Id="rId20" Type="http://schemas.openxmlformats.org/officeDocument/2006/relationships/font" Target="fonts/RobotoThin-italic.fntdata"/><Relationship Id="rId22" Type="http://schemas.openxmlformats.org/officeDocument/2006/relationships/font" Target="fonts/InterSemiBold-regular.fntdata"/><Relationship Id="rId21" Type="http://schemas.openxmlformats.org/officeDocument/2006/relationships/font" Target="fonts/RobotoThin-boldItalic.fntdata"/><Relationship Id="rId24" Type="http://schemas.openxmlformats.org/officeDocument/2006/relationships/font" Target="fonts/InterSemiBold-italic.fntdata"/><Relationship Id="rId23" Type="http://schemas.openxmlformats.org/officeDocument/2006/relationships/font" Target="fonts/InterSemiBold-bold.fntdata"/><Relationship Id="rId26" Type="http://schemas.openxmlformats.org/officeDocument/2006/relationships/font" Target="fonts/InterLight-regular.fntdata"/><Relationship Id="rId25" Type="http://schemas.openxmlformats.org/officeDocument/2006/relationships/font" Target="fonts/InterSemiBold-boldItalic.fntdata"/><Relationship Id="rId28" Type="http://schemas.openxmlformats.org/officeDocument/2006/relationships/font" Target="fonts/InterLight-italic.fntdata"/><Relationship Id="rId27" Type="http://schemas.openxmlformats.org/officeDocument/2006/relationships/font" Target="fonts/InterLight-bold.fntdata"/><Relationship Id="rId29" Type="http://schemas.openxmlformats.org/officeDocument/2006/relationships/font" Target="fonts/InterLight-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obotoThin-bold.fntdata"/><Relationship Id="rId18" Type="http://schemas.openxmlformats.org/officeDocument/2006/relationships/font" Target="fonts/RobotoThin-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391e4eac6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391e4eac6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g391e4eac687_0_3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3" name="Google Shape;1563;g391e4eac687_0_3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solidFill>
                  <a:schemeClr val="dk1"/>
                </a:solidFill>
              </a:rPr>
              <a:t>Elias K</a:t>
            </a:r>
            <a:endParaRPr b="1" sz="15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000">
                <a:solidFill>
                  <a:srgbClr val="CCCCCC"/>
                </a:solidFill>
                <a:highlight>
                  <a:srgbClr val="181818"/>
                </a:highlight>
              </a:rPr>
              <a:t>Top Findings:</a:t>
            </a:r>
            <a:endParaRPr b="1" sz="1000">
              <a:solidFill>
                <a:srgbClr val="CCCCCC"/>
              </a:solidFill>
              <a:highlight>
                <a:srgbClr val="181818"/>
              </a:highlight>
            </a:endParaRPr>
          </a:p>
          <a:p>
            <a:pPr indent="-292100" lvl="0" marL="457200" rtl="0" algn="l">
              <a:lnSpc>
                <a:spcPct val="115000"/>
              </a:lnSpc>
              <a:spcBef>
                <a:spcPts val="1200"/>
              </a:spcBef>
              <a:spcAft>
                <a:spcPts val="0"/>
              </a:spcAft>
              <a:buClr>
                <a:srgbClr val="CCCCCC"/>
              </a:buClr>
              <a:buSzPts val="1000"/>
              <a:buAutoNum type="arabicPeriod"/>
            </a:pPr>
            <a:r>
              <a:rPr b="1" lang="en" sz="1000">
                <a:solidFill>
                  <a:srgbClr val="CCCCCC"/>
                </a:solidFill>
                <a:highlight>
                  <a:srgbClr val="181818"/>
                </a:highlight>
              </a:rPr>
              <a:t>Out-of-State Tuition Dominates (59% importance)</a:t>
            </a:r>
            <a:endParaRPr b="1" sz="1000">
              <a:solidFill>
                <a:srgbClr val="CCCCCC"/>
              </a:solidFill>
              <a:highlight>
                <a:srgbClr val="181818"/>
              </a:highlight>
            </a:endParaRPr>
          </a:p>
          <a:p>
            <a:pPr indent="-292100" lvl="1" marL="914400" rtl="0" algn="l">
              <a:lnSpc>
                <a:spcPct val="115000"/>
              </a:lnSpc>
              <a:spcBef>
                <a:spcPts val="0"/>
              </a:spcBef>
              <a:spcAft>
                <a:spcPts val="0"/>
              </a:spcAft>
              <a:buClr>
                <a:srgbClr val="CCCCCC"/>
              </a:buClr>
              <a:buSzPts val="1000"/>
              <a:buChar char="○"/>
            </a:pPr>
            <a:r>
              <a:rPr lang="en" sz="1000">
                <a:solidFill>
                  <a:srgbClr val="CCCCCC"/>
                </a:solidFill>
                <a:highlight>
                  <a:srgbClr val="181818"/>
                </a:highlight>
              </a:rPr>
              <a:t>Single strongest predictor</a:t>
            </a:r>
            <a:endParaRPr sz="1000">
              <a:solidFill>
                <a:srgbClr val="CCCCCC"/>
              </a:solidFill>
              <a:highlight>
                <a:srgbClr val="181818"/>
              </a:highlight>
            </a:endParaRPr>
          </a:p>
          <a:p>
            <a:pPr indent="-292100" lvl="1" marL="914400" rtl="0" algn="l">
              <a:lnSpc>
                <a:spcPct val="115000"/>
              </a:lnSpc>
              <a:spcBef>
                <a:spcPts val="0"/>
              </a:spcBef>
              <a:spcAft>
                <a:spcPts val="0"/>
              </a:spcAft>
              <a:buClr>
                <a:srgbClr val="CCCCCC"/>
              </a:buClr>
              <a:buSzPts val="1000"/>
              <a:buChar char="○"/>
            </a:pPr>
            <a:r>
              <a:rPr lang="en" sz="1000">
                <a:solidFill>
                  <a:srgbClr val="CCCCCC"/>
                </a:solidFill>
                <a:highlight>
                  <a:srgbClr val="181818"/>
                </a:highlight>
              </a:rPr>
              <a:t>Proxy for: prestige, resources, endowment, selectivity</a:t>
            </a:r>
            <a:endParaRPr sz="1000">
              <a:solidFill>
                <a:srgbClr val="CCCCCC"/>
              </a:solidFill>
              <a:highlight>
                <a:srgbClr val="181818"/>
              </a:highlight>
            </a:endParaRPr>
          </a:p>
          <a:p>
            <a:pPr indent="-292100" lvl="0" marL="457200" rtl="0" algn="l">
              <a:lnSpc>
                <a:spcPct val="115000"/>
              </a:lnSpc>
              <a:spcBef>
                <a:spcPts val="0"/>
              </a:spcBef>
              <a:spcAft>
                <a:spcPts val="0"/>
              </a:spcAft>
              <a:buClr>
                <a:srgbClr val="CCCCCC"/>
              </a:buClr>
              <a:buSzPts val="1000"/>
              <a:buAutoNum type="arabicPeriod"/>
            </a:pPr>
            <a:r>
              <a:rPr b="1" lang="en" sz="1000">
                <a:solidFill>
                  <a:srgbClr val="CCCCCC"/>
                </a:solidFill>
                <a:highlight>
                  <a:srgbClr val="181818"/>
                </a:highlight>
              </a:rPr>
              <a:t>Faculty Salary Matters ($4,611 per $1K)</a:t>
            </a:r>
            <a:endParaRPr b="1" sz="1000">
              <a:solidFill>
                <a:srgbClr val="CCCCCC"/>
              </a:solidFill>
              <a:highlight>
                <a:srgbClr val="181818"/>
              </a:highlight>
            </a:endParaRPr>
          </a:p>
          <a:p>
            <a:pPr indent="-292100" lvl="1" marL="914400" rtl="0" algn="l">
              <a:lnSpc>
                <a:spcPct val="115000"/>
              </a:lnSpc>
              <a:spcBef>
                <a:spcPts val="0"/>
              </a:spcBef>
              <a:spcAft>
                <a:spcPts val="0"/>
              </a:spcAft>
              <a:buClr>
                <a:srgbClr val="CCCCCC"/>
              </a:buClr>
              <a:buSzPts val="1000"/>
              <a:buChar char="○"/>
            </a:pPr>
            <a:r>
              <a:rPr lang="en" sz="1000">
                <a:solidFill>
                  <a:srgbClr val="CCCCCC"/>
                </a:solidFill>
                <a:highlight>
                  <a:srgbClr val="181818"/>
                </a:highlight>
              </a:rPr>
              <a:t>Schools investing in faculty produce better outcomes</a:t>
            </a:r>
            <a:endParaRPr sz="1000">
              <a:solidFill>
                <a:srgbClr val="CCCCCC"/>
              </a:solidFill>
              <a:highlight>
                <a:srgbClr val="181818"/>
              </a:highlight>
            </a:endParaRPr>
          </a:p>
          <a:p>
            <a:pPr indent="-292100" lvl="1" marL="914400" rtl="0" algn="l">
              <a:lnSpc>
                <a:spcPct val="115000"/>
              </a:lnSpc>
              <a:spcBef>
                <a:spcPts val="0"/>
              </a:spcBef>
              <a:spcAft>
                <a:spcPts val="0"/>
              </a:spcAft>
              <a:buClr>
                <a:srgbClr val="CCCCCC"/>
              </a:buClr>
              <a:buSzPts val="1000"/>
              <a:buChar char="○"/>
            </a:pPr>
            <a:r>
              <a:rPr lang="en" sz="1000">
                <a:solidFill>
                  <a:srgbClr val="CCCCCC"/>
                </a:solidFill>
                <a:highlight>
                  <a:srgbClr val="181818"/>
                </a:highlight>
              </a:rPr>
              <a:t>Signals institutional commitment to quality</a:t>
            </a:r>
            <a:endParaRPr sz="1000">
              <a:solidFill>
                <a:srgbClr val="CCCCCC"/>
              </a:solidFill>
              <a:highlight>
                <a:srgbClr val="181818"/>
              </a:highlight>
            </a:endParaRPr>
          </a:p>
          <a:p>
            <a:pPr indent="-292100" lvl="0" marL="457200" rtl="0" algn="l">
              <a:lnSpc>
                <a:spcPct val="115000"/>
              </a:lnSpc>
              <a:spcBef>
                <a:spcPts val="0"/>
              </a:spcBef>
              <a:spcAft>
                <a:spcPts val="0"/>
              </a:spcAft>
              <a:buClr>
                <a:srgbClr val="CCCCCC"/>
              </a:buClr>
              <a:buSzPts val="1000"/>
              <a:buAutoNum type="arabicPeriod"/>
            </a:pPr>
            <a:r>
              <a:rPr b="1" lang="en" sz="1000">
                <a:solidFill>
                  <a:srgbClr val="CCCCCC"/>
                </a:solidFill>
                <a:highlight>
                  <a:srgbClr val="181818"/>
                </a:highlight>
              </a:rPr>
              <a:t>Selectivity Has Diminishing Returns</a:t>
            </a:r>
            <a:endParaRPr b="1" sz="1000">
              <a:solidFill>
                <a:srgbClr val="CCCCCC"/>
              </a:solidFill>
              <a:highlight>
                <a:srgbClr val="181818"/>
              </a:highlight>
            </a:endParaRPr>
          </a:p>
          <a:p>
            <a:pPr indent="-292100" lvl="1" marL="914400" rtl="0" algn="l">
              <a:lnSpc>
                <a:spcPct val="115000"/>
              </a:lnSpc>
              <a:spcBef>
                <a:spcPts val="0"/>
              </a:spcBef>
              <a:spcAft>
                <a:spcPts val="0"/>
              </a:spcAft>
              <a:buClr>
                <a:srgbClr val="CCCCCC"/>
              </a:buClr>
              <a:buSzPts val="1000"/>
              <a:buChar char="○"/>
            </a:pPr>
            <a:r>
              <a:rPr lang="en" sz="1000">
                <a:solidFill>
                  <a:srgbClr val="CCCCCC"/>
                </a:solidFill>
                <a:highlight>
                  <a:srgbClr val="181818"/>
                </a:highlight>
              </a:rPr>
              <a:t>SAT² coefficient = -$12,717 (negative!)</a:t>
            </a:r>
            <a:endParaRPr sz="1000">
              <a:solidFill>
                <a:srgbClr val="CCCCCC"/>
              </a:solidFill>
              <a:highlight>
                <a:srgbClr val="181818"/>
              </a:highlight>
            </a:endParaRPr>
          </a:p>
          <a:p>
            <a:pPr indent="-292100" lvl="1" marL="914400" rtl="0" algn="l">
              <a:lnSpc>
                <a:spcPct val="115000"/>
              </a:lnSpc>
              <a:spcBef>
                <a:spcPts val="0"/>
              </a:spcBef>
              <a:spcAft>
                <a:spcPts val="0"/>
              </a:spcAft>
              <a:buClr>
                <a:srgbClr val="CCCCCC"/>
              </a:buClr>
              <a:buSzPts val="1000"/>
              <a:buChar char="○"/>
            </a:pPr>
            <a:r>
              <a:rPr lang="en" sz="1000">
                <a:solidFill>
                  <a:srgbClr val="CCCCCC"/>
                </a:solidFill>
                <a:highlight>
                  <a:srgbClr val="181818"/>
                </a:highlight>
              </a:rPr>
              <a:t>Going from 1400→1500 matters less than 1200→1300</a:t>
            </a:r>
            <a:endParaRPr sz="1000">
              <a:solidFill>
                <a:srgbClr val="CCCCCC"/>
              </a:solidFill>
              <a:highlight>
                <a:srgbClr val="181818"/>
              </a:highlight>
            </a:endParaRPr>
          </a:p>
          <a:p>
            <a:pPr indent="-292100" lvl="0" marL="457200" rtl="0" algn="l">
              <a:lnSpc>
                <a:spcPct val="115000"/>
              </a:lnSpc>
              <a:spcBef>
                <a:spcPts val="0"/>
              </a:spcBef>
              <a:spcAft>
                <a:spcPts val="0"/>
              </a:spcAft>
              <a:buClr>
                <a:srgbClr val="CCCCCC"/>
              </a:buClr>
              <a:buSzPts val="1000"/>
              <a:buAutoNum type="arabicPeriod"/>
            </a:pPr>
            <a:r>
              <a:rPr b="1" lang="en" sz="1000">
                <a:solidFill>
                  <a:srgbClr val="CCCCCC"/>
                </a:solidFill>
                <a:highlight>
                  <a:srgbClr val="181818"/>
                </a:highlight>
              </a:rPr>
              <a:t>Feature Engineering Validated</a:t>
            </a:r>
            <a:endParaRPr b="1" sz="1000">
              <a:solidFill>
                <a:srgbClr val="CCCCCC"/>
              </a:solidFill>
              <a:highlight>
                <a:srgbClr val="181818"/>
              </a:highlight>
            </a:endParaRPr>
          </a:p>
          <a:p>
            <a:pPr indent="-292100" lvl="1" marL="914400" rtl="0" algn="l">
              <a:lnSpc>
                <a:spcPct val="115000"/>
              </a:lnSpc>
              <a:spcBef>
                <a:spcPts val="0"/>
              </a:spcBef>
              <a:spcAft>
                <a:spcPts val="0"/>
              </a:spcAft>
              <a:buClr>
                <a:srgbClr val="CCCCCC"/>
              </a:buClr>
              <a:buSzPts val="1000"/>
              <a:buChar char="○"/>
            </a:pPr>
            <a:r>
              <a:rPr lang="en" sz="1000">
                <a:solidFill>
                  <a:srgbClr val="CCCCCC"/>
                </a:solidFill>
                <a:highlight>
                  <a:srgbClr val="181818"/>
                </a:highlight>
              </a:rPr>
              <a:t>SELECTIVITY_X_COMPLETION ranked #6 (engineered feature!)</a:t>
            </a:r>
            <a:endParaRPr sz="1000">
              <a:solidFill>
                <a:srgbClr val="CCCCCC"/>
              </a:solidFill>
              <a:highlight>
                <a:srgbClr val="181818"/>
              </a:highlight>
            </a:endParaRPr>
          </a:p>
          <a:p>
            <a:pPr indent="-292100" lvl="1" marL="914400" rtl="0" algn="l">
              <a:lnSpc>
                <a:spcPct val="115000"/>
              </a:lnSpc>
              <a:spcBef>
                <a:spcPts val="0"/>
              </a:spcBef>
              <a:spcAft>
                <a:spcPts val="0"/>
              </a:spcAft>
              <a:buClr>
                <a:srgbClr val="CCCCCC"/>
              </a:buClr>
              <a:buSzPts val="1000"/>
              <a:buChar char="○"/>
            </a:pPr>
            <a:r>
              <a:rPr lang="en" sz="1000">
                <a:solidFill>
                  <a:srgbClr val="CCCCCC"/>
                </a:solidFill>
                <a:highlight>
                  <a:srgbClr val="181818"/>
                </a:highlight>
              </a:rPr>
              <a:t>RESOURCES_PER_PELL had $3,463 impact</a:t>
            </a:r>
            <a:endParaRPr sz="1000">
              <a:solidFill>
                <a:srgbClr val="CCCCCC"/>
              </a:solidFill>
              <a:highlight>
                <a:srgbClr val="181818"/>
              </a:highlight>
            </a:endParaRPr>
          </a:p>
          <a:p>
            <a:pPr indent="-292100" lvl="1" marL="914400" rtl="0" algn="l">
              <a:lnSpc>
                <a:spcPct val="115000"/>
              </a:lnSpc>
              <a:spcBef>
                <a:spcPts val="0"/>
              </a:spcBef>
              <a:spcAft>
                <a:spcPts val="0"/>
              </a:spcAft>
              <a:buClr>
                <a:srgbClr val="CCCCCC"/>
              </a:buClr>
              <a:buSzPts val="1000"/>
              <a:buChar char="○"/>
            </a:pPr>
            <a:r>
              <a:rPr lang="en" sz="1000">
                <a:solidFill>
                  <a:srgbClr val="CCCCCC"/>
                </a:solidFill>
                <a:highlight>
                  <a:srgbClr val="181818"/>
                </a:highlight>
              </a:rPr>
              <a:t>Confirms synergistic effects exist</a:t>
            </a:r>
            <a:endParaRPr sz="1000">
              <a:solidFill>
                <a:srgbClr val="CCCCCC"/>
              </a:solidFill>
              <a:highlight>
                <a:srgbClr val="181818"/>
              </a:highlight>
            </a:endParaRPr>
          </a:p>
          <a:p>
            <a:pPr indent="-292100" lvl="0" marL="457200" rtl="0" algn="l">
              <a:lnSpc>
                <a:spcPct val="115000"/>
              </a:lnSpc>
              <a:spcBef>
                <a:spcPts val="0"/>
              </a:spcBef>
              <a:spcAft>
                <a:spcPts val="0"/>
              </a:spcAft>
              <a:buClr>
                <a:srgbClr val="CCCCCC"/>
              </a:buClr>
              <a:buSzPts val="1000"/>
              <a:buAutoNum type="arabicPeriod"/>
            </a:pPr>
            <a:r>
              <a:rPr b="1" lang="en" sz="1000">
                <a:solidFill>
                  <a:srgbClr val="CCCCCC"/>
                </a:solidFill>
                <a:highlight>
                  <a:srgbClr val="181818"/>
                </a:highlight>
              </a:rPr>
              <a:t>Equity Issue Revealed</a:t>
            </a:r>
            <a:endParaRPr b="1" sz="1000">
              <a:solidFill>
                <a:srgbClr val="CCCCCC"/>
              </a:solidFill>
              <a:highlight>
                <a:srgbClr val="181818"/>
              </a:highlight>
            </a:endParaRPr>
          </a:p>
          <a:p>
            <a:pPr indent="-292100" lvl="1" marL="914400" rtl="0" algn="l">
              <a:lnSpc>
                <a:spcPct val="115000"/>
              </a:lnSpc>
              <a:spcBef>
                <a:spcPts val="0"/>
              </a:spcBef>
              <a:spcAft>
                <a:spcPts val="0"/>
              </a:spcAft>
              <a:buClr>
                <a:srgbClr val="CCCCCC"/>
              </a:buClr>
              <a:buSzPts val="1000"/>
              <a:buChar char="○"/>
            </a:pPr>
            <a:r>
              <a:rPr lang="en" sz="1000">
                <a:solidFill>
                  <a:srgbClr val="CCCCCC"/>
                </a:solidFill>
                <a:highlight>
                  <a:srgbClr val="181818"/>
                </a:highlight>
              </a:rPr>
              <a:t>% Pell students: r=-0.43 (elite schools serve fewer low-income students)</a:t>
            </a:r>
            <a:endParaRPr sz="1000">
              <a:solidFill>
                <a:srgbClr val="CCCCCC"/>
              </a:solidFill>
              <a:highlight>
                <a:srgbClr val="181818"/>
              </a:highlight>
            </a:endParaRPr>
          </a:p>
          <a:p>
            <a:pPr indent="-292100" lvl="1" marL="914400" rtl="0" algn="l">
              <a:lnSpc>
                <a:spcPct val="115000"/>
              </a:lnSpc>
              <a:spcBef>
                <a:spcPts val="0"/>
              </a:spcBef>
              <a:spcAft>
                <a:spcPts val="0"/>
              </a:spcAft>
              <a:buClr>
                <a:srgbClr val="CCCCCC"/>
              </a:buClr>
              <a:buSzPts val="1000"/>
              <a:buChar char="○"/>
            </a:pPr>
            <a:r>
              <a:rPr lang="en" sz="1000">
                <a:solidFill>
                  <a:srgbClr val="CCCCCC"/>
                </a:solidFill>
                <a:highlight>
                  <a:srgbClr val="181818"/>
                </a:highlight>
              </a:rPr>
              <a:t>% Black students: r=-0.25 (access barrier, not individual outcome)</a:t>
            </a:r>
            <a:endParaRPr sz="1000">
              <a:solidFill>
                <a:srgbClr val="CCCCCC"/>
              </a:solidFill>
              <a:highlight>
                <a:srgbClr val="181818"/>
              </a:highlight>
            </a:endParaRPr>
          </a:p>
          <a:p>
            <a:pPr indent="0" lvl="0" marL="0" rtl="0" algn="l">
              <a:lnSpc>
                <a:spcPct val="115000"/>
              </a:lnSpc>
              <a:spcBef>
                <a:spcPts val="1000"/>
              </a:spcBef>
              <a:spcAft>
                <a:spcPts val="0"/>
              </a:spcAft>
              <a:buClr>
                <a:schemeClr val="dk1"/>
              </a:buClr>
              <a:buSzPts val="1100"/>
              <a:buFont typeface="Arial"/>
              <a:buNone/>
            </a:pPr>
            <a:r>
              <a:rPr b="1" lang="en" sz="1000">
                <a:solidFill>
                  <a:srgbClr val="CCCCCC"/>
                </a:solidFill>
                <a:highlight>
                  <a:srgbClr val="181818"/>
                </a:highlight>
              </a:rPr>
              <a:t>Effect Sizes (Practical Significance):</a:t>
            </a:r>
            <a:endParaRPr b="1" sz="1000">
              <a:solidFill>
                <a:srgbClr val="CCCCCC"/>
              </a:solidFill>
              <a:highlight>
                <a:srgbClr val="181818"/>
              </a:highlight>
            </a:endParaRPr>
          </a:p>
          <a:p>
            <a:pPr indent="-292100" lvl="0" marL="457200" rtl="0" algn="l">
              <a:lnSpc>
                <a:spcPct val="115000"/>
              </a:lnSpc>
              <a:spcBef>
                <a:spcPts val="1200"/>
              </a:spcBef>
              <a:spcAft>
                <a:spcPts val="0"/>
              </a:spcAft>
              <a:buClr>
                <a:srgbClr val="CCCCCC"/>
              </a:buClr>
              <a:buSzPts val="1000"/>
              <a:buChar char="●"/>
            </a:pPr>
            <a:r>
              <a:rPr b="1" lang="en" sz="1000">
                <a:solidFill>
                  <a:srgbClr val="CCCCCC"/>
                </a:solidFill>
                <a:highlight>
                  <a:srgbClr val="181818"/>
                </a:highlight>
              </a:rPr>
              <a:t>Elite vs. Lower tier:</a:t>
            </a:r>
            <a:r>
              <a:rPr lang="en" sz="1000">
                <a:solidFill>
                  <a:srgbClr val="CCCCCC"/>
                </a:solidFill>
                <a:highlight>
                  <a:srgbClr val="181818"/>
                </a:highlight>
              </a:rPr>
              <a:t> $29,209 difference (64.7% premium)</a:t>
            </a:r>
            <a:endParaRPr sz="1000">
              <a:solidFill>
                <a:srgbClr val="CCCCCC"/>
              </a:solidFill>
              <a:highlight>
                <a:srgbClr val="181818"/>
              </a:highlight>
            </a:endParaRPr>
          </a:p>
          <a:p>
            <a:pPr indent="-292100" lvl="0" marL="457200" rtl="0" algn="l">
              <a:lnSpc>
                <a:spcPct val="115000"/>
              </a:lnSpc>
              <a:spcBef>
                <a:spcPts val="0"/>
              </a:spcBef>
              <a:spcAft>
                <a:spcPts val="0"/>
              </a:spcAft>
              <a:buClr>
                <a:srgbClr val="CCCCCC"/>
              </a:buClr>
              <a:buSzPts val="1000"/>
              <a:buChar char="●"/>
            </a:pPr>
            <a:r>
              <a:rPr b="1" lang="en" sz="1000">
                <a:solidFill>
                  <a:srgbClr val="CCCCCC"/>
                </a:solidFill>
                <a:highlight>
                  <a:srgbClr val="181818"/>
                </a:highlight>
              </a:rPr>
              <a:t>Highly selective vs. Open:</a:t>
            </a:r>
            <a:r>
              <a:rPr lang="en" sz="1000">
                <a:solidFill>
                  <a:srgbClr val="CCCCCC"/>
                </a:solidFill>
                <a:highlight>
                  <a:srgbClr val="181818"/>
                </a:highlight>
              </a:rPr>
              <a:t> $25,397 difference (49.7% premium)</a:t>
            </a:r>
            <a:endParaRPr sz="1000">
              <a:solidFill>
                <a:srgbClr val="CCCCCC"/>
              </a:solidFill>
              <a:highlight>
                <a:srgbClr val="181818"/>
              </a:highlight>
            </a:endParaRPr>
          </a:p>
          <a:p>
            <a:pPr indent="-292100" lvl="0" marL="457200" rtl="0" algn="l">
              <a:lnSpc>
                <a:spcPct val="115000"/>
              </a:lnSpc>
              <a:spcBef>
                <a:spcPts val="0"/>
              </a:spcBef>
              <a:spcAft>
                <a:spcPts val="0"/>
              </a:spcAft>
              <a:buClr>
                <a:srgbClr val="CCCCCC"/>
              </a:buClr>
              <a:buSzPts val="1000"/>
              <a:buChar char="●"/>
            </a:pPr>
            <a:r>
              <a:rPr b="1" lang="en" sz="1000">
                <a:solidFill>
                  <a:srgbClr val="CCCCCC"/>
                </a:solidFill>
                <a:highlight>
                  <a:srgbClr val="181818"/>
                </a:highlight>
              </a:rPr>
              <a:t>These are HUGE</a:t>
            </a:r>
            <a:r>
              <a:rPr lang="en" sz="1000">
                <a:solidFill>
                  <a:srgbClr val="CCCCCC"/>
                </a:solidFill>
                <a:highlight>
                  <a:srgbClr val="181818"/>
                </a:highlight>
              </a:rPr>
              <a:t> in economics (1.5-1.8 standard deviations)</a:t>
            </a:r>
            <a:endParaRPr sz="1000">
              <a:solidFill>
                <a:srgbClr val="CCCCCC"/>
              </a:solidFill>
              <a:highlight>
                <a:srgbClr val="181818"/>
              </a:highlight>
            </a:endParaRPr>
          </a:p>
          <a:p>
            <a:pPr indent="0" lvl="0" marL="0" rtl="0" algn="l">
              <a:lnSpc>
                <a:spcPct val="115000"/>
              </a:lnSpc>
              <a:spcBef>
                <a:spcPts val="1000"/>
              </a:spcBef>
              <a:spcAft>
                <a:spcPts val="0"/>
              </a:spcAft>
              <a:buClr>
                <a:schemeClr val="dk1"/>
              </a:buClr>
              <a:buSzPts val="1100"/>
              <a:buFont typeface="Arial"/>
              <a:buNone/>
            </a:pPr>
            <a:r>
              <a:rPr b="1" lang="en" sz="1000">
                <a:solidFill>
                  <a:srgbClr val="CCCCCC"/>
                </a:solidFill>
                <a:highlight>
                  <a:srgbClr val="181818"/>
                </a:highlight>
              </a:rPr>
              <a:t>Model Agreement:</a:t>
            </a:r>
            <a:endParaRPr b="1" sz="1000">
              <a:solidFill>
                <a:srgbClr val="CCCCCC"/>
              </a:solidFill>
              <a:highlight>
                <a:srgbClr val="181818"/>
              </a:highlight>
            </a:endParaRPr>
          </a:p>
          <a:p>
            <a:pPr indent="-292100" lvl="0" marL="457200" rtl="0" algn="l">
              <a:lnSpc>
                <a:spcPct val="115000"/>
              </a:lnSpc>
              <a:spcBef>
                <a:spcPts val="1200"/>
              </a:spcBef>
              <a:spcAft>
                <a:spcPts val="0"/>
              </a:spcAft>
              <a:buClr>
                <a:srgbClr val="CCCCCC"/>
              </a:buClr>
              <a:buSzPts val="1000"/>
              <a:buChar char="●"/>
            </a:pPr>
            <a:r>
              <a:rPr lang="en" sz="1000">
                <a:solidFill>
                  <a:srgbClr val="CCCCCC"/>
                </a:solidFill>
                <a:highlight>
                  <a:srgbClr val="181818"/>
                </a:highlight>
              </a:rPr>
              <a:t>All 7 models identify same top predictors (robust!)</a:t>
            </a:r>
            <a:endParaRPr sz="1000">
              <a:solidFill>
                <a:srgbClr val="CCCCCC"/>
              </a:solidFill>
              <a:highlight>
                <a:srgbClr val="181818"/>
              </a:highlight>
            </a:endParaRPr>
          </a:p>
          <a:p>
            <a:pPr indent="-292100" lvl="0" marL="457200" rtl="0" algn="l">
              <a:lnSpc>
                <a:spcPct val="115000"/>
              </a:lnSpc>
              <a:spcBef>
                <a:spcPts val="0"/>
              </a:spcBef>
              <a:spcAft>
                <a:spcPts val="0"/>
              </a:spcAft>
              <a:buClr>
                <a:srgbClr val="CCCCCC"/>
              </a:buClr>
              <a:buSzPts val="1000"/>
              <a:buChar char="●"/>
            </a:pPr>
            <a:r>
              <a:rPr lang="en" sz="1000">
                <a:solidFill>
                  <a:srgbClr val="CCCCCC"/>
                </a:solidFill>
                <a:highlight>
                  <a:srgbClr val="181818"/>
                </a:highlight>
              </a:rPr>
              <a:t>Lasso selection aligns with Random Forest importance</a:t>
            </a:r>
            <a:endParaRPr sz="1000">
              <a:solidFill>
                <a:srgbClr val="CCCCCC"/>
              </a:solidFill>
              <a:highlight>
                <a:srgbClr val="181818"/>
              </a:highlight>
            </a:endParaRPr>
          </a:p>
          <a:p>
            <a:pPr indent="-292100" lvl="0" marL="457200" rtl="0" algn="l">
              <a:lnSpc>
                <a:spcPct val="115000"/>
              </a:lnSpc>
              <a:spcBef>
                <a:spcPts val="0"/>
              </a:spcBef>
              <a:spcAft>
                <a:spcPts val="0"/>
              </a:spcAft>
              <a:buClr>
                <a:srgbClr val="CCCCCC"/>
              </a:buClr>
              <a:buSzPts val="1000"/>
              <a:buChar char="●"/>
            </a:pPr>
            <a:r>
              <a:rPr lang="en" sz="1000">
                <a:solidFill>
                  <a:srgbClr val="CCCCCC"/>
                </a:solidFill>
                <a:highlight>
                  <a:srgbClr val="181818"/>
                </a:highlight>
              </a:rPr>
              <a:t>Linear coefficients directionally match correlations</a:t>
            </a:r>
            <a:endParaRPr sz="1000">
              <a:solidFill>
                <a:srgbClr val="CCCCCC"/>
              </a:solidFill>
              <a:highlight>
                <a:srgbClr val="181818"/>
              </a:highlight>
            </a:endParaRPr>
          </a:p>
          <a:p>
            <a:pPr indent="0" lvl="0" marL="0" rtl="0" algn="l">
              <a:spcBef>
                <a:spcPts val="10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g391e4eac687_0_3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7" name="Google Shape;1577;g391e4eac687_0_3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solidFill>
                  <a:schemeClr val="dk1"/>
                </a:solidFill>
              </a:rPr>
              <a:t>Elias K</a:t>
            </a:r>
            <a:endParaRPr b="1" sz="1000">
              <a:solidFill>
                <a:srgbClr val="CCCCCC"/>
              </a:solidFill>
              <a:highlight>
                <a:srgbClr val="181818"/>
              </a:highlight>
            </a:endParaRPr>
          </a:p>
          <a:p>
            <a:pPr indent="0" lvl="0" marL="0" rtl="0" algn="l">
              <a:lnSpc>
                <a:spcPct val="115000"/>
              </a:lnSpc>
              <a:spcBef>
                <a:spcPts val="1200"/>
              </a:spcBef>
              <a:spcAft>
                <a:spcPts val="0"/>
              </a:spcAft>
              <a:buClr>
                <a:schemeClr val="dk1"/>
              </a:buClr>
              <a:buSzPts val="1100"/>
              <a:buFont typeface="Arial"/>
              <a:buNone/>
            </a:pPr>
            <a:r>
              <a:rPr b="1" lang="en" sz="1000">
                <a:solidFill>
                  <a:srgbClr val="CCCCCC"/>
                </a:solidFill>
                <a:highlight>
                  <a:srgbClr val="181818"/>
                </a:highlight>
              </a:rPr>
              <a:t>For Students:</a:t>
            </a:r>
            <a:endParaRPr b="1" sz="1000">
              <a:solidFill>
                <a:srgbClr val="CCCCCC"/>
              </a:solidFill>
              <a:highlight>
                <a:srgbClr val="181818"/>
              </a:highlight>
            </a:endParaRPr>
          </a:p>
          <a:p>
            <a:pPr indent="-292100" lvl="0" marL="457200" rtl="0" algn="l">
              <a:lnSpc>
                <a:spcPct val="115000"/>
              </a:lnSpc>
              <a:spcBef>
                <a:spcPts val="1000"/>
              </a:spcBef>
              <a:spcAft>
                <a:spcPts val="0"/>
              </a:spcAft>
              <a:buClr>
                <a:srgbClr val="CCCCCC"/>
              </a:buClr>
              <a:buSzPts val="1000"/>
              <a:buChar char="●"/>
            </a:pPr>
            <a:r>
              <a:rPr lang="en" sz="1000">
                <a:solidFill>
                  <a:srgbClr val="CCCCCC"/>
                </a:solidFill>
                <a:highlight>
                  <a:srgbClr val="181818"/>
                </a:highlight>
              </a:rPr>
              <a:t>Out-of-state tuition is a strong signal (but check financial aid!)</a:t>
            </a:r>
            <a:endParaRPr sz="1000">
              <a:solidFill>
                <a:srgbClr val="CCCCCC"/>
              </a:solidFill>
              <a:highlight>
                <a:srgbClr val="181818"/>
              </a:highlight>
            </a:endParaRPr>
          </a:p>
          <a:p>
            <a:pPr indent="-292100" lvl="0" marL="457200" rtl="0" algn="l">
              <a:lnSpc>
                <a:spcPct val="115000"/>
              </a:lnSpc>
              <a:spcBef>
                <a:spcPts val="0"/>
              </a:spcBef>
              <a:spcAft>
                <a:spcPts val="0"/>
              </a:spcAft>
              <a:buClr>
                <a:srgbClr val="CCCCCC"/>
              </a:buClr>
              <a:buSzPts val="1000"/>
              <a:buChar char="●"/>
            </a:pPr>
            <a:r>
              <a:rPr lang="en" sz="1000">
                <a:solidFill>
                  <a:srgbClr val="CCCCCC"/>
                </a:solidFill>
                <a:highlight>
                  <a:srgbClr val="181818"/>
                </a:highlight>
              </a:rPr>
              <a:t>Selectivity matters, but diminishing returns at very top</a:t>
            </a:r>
            <a:endParaRPr sz="1000">
              <a:solidFill>
                <a:srgbClr val="CCCCCC"/>
              </a:solidFill>
              <a:highlight>
                <a:srgbClr val="181818"/>
              </a:highlight>
            </a:endParaRPr>
          </a:p>
          <a:p>
            <a:pPr indent="-292100" lvl="0" marL="457200" rtl="0" algn="l">
              <a:lnSpc>
                <a:spcPct val="115000"/>
              </a:lnSpc>
              <a:spcBef>
                <a:spcPts val="0"/>
              </a:spcBef>
              <a:spcAft>
                <a:spcPts val="0"/>
              </a:spcAft>
              <a:buClr>
                <a:srgbClr val="CCCCCC"/>
              </a:buClr>
              <a:buSzPts val="1000"/>
              <a:buChar char="●"/>
            </a:pPr>
            <a:r>
              <a:rPr lang="en" sz="1000">
                <a:solidFill>
                  <a:srgbClr val="CCCCCC"/>
                </a:solidFill>
                <a:highlight>
                  <a:srgbClr val="181818"/>
                </a:highlight>
              </a:rPr>
              <a:t>Completion rates matter - choose schools where you'll succeed</a:t>
            </a:r>
            <a:endParaRPr sz="1000">
              <a:solidFill>
                <a:srgbClr val="CCCCCC"/>
              </a:solidFill>
              <a:highlight>
                <a:srgbClr val="181818"/>
              </a:highlight>
            </a:endParaRPr>
          </a:p>
          <a:p>
            <a:pPr indent="0" lvl="0" marL="0" rtl="0" algn="l">
              <a:lnSpc>
                <a:spcPct val="115000"/>
              </a:lnSpc>
              <a:spcBef>
                <a:spcPts val="1000"/>
              </a:spcBef>
              <a:spcAft>
                <a:spcPts val="0"/>
              </a:spcAft>
              <a:buClr>
                <a:schemeClr val="dk1"/>
              </a:buClr>
              <a:buSzPts val="1100"/>
              <a:buFont typeface="Arial"/>
              <a:buNone/>
            </a:pPr>
            <a:r>
              <a:rPr b="1" lang="en" sz="1000">
                <a:solidFill>
                  <a:srgbClr val="CCCCCC"/>
                </a:solidFill>
                <a:highlight>
                  <a:srgbClr val="181818"/>
                </a:highlight>
              </a:rPr>
              <a:t>For Policymakers:</a:t>
            </a:r>
            <a:endParaRPr b="1" sz="1000">
              <a:solidFill>
                <a:srgbClr val="CCCCCC"/>
              </a:solidFill>
              <a:highlight>
                <a:srgbClr val="181818"/>
              </a:highlight>
            </a:endParaRPr>
          </a:p>
          <a:p>
            <a:pPr indent="-292100" lvl="0" marL="457200" rtl="0" algn="l">
              <a:lnSpc>
                <a:spcPct val="115000"/>
              </a:lnSpc>
              <a:spcBef>
                <a:spcPts val="1000"/>
              </a:spcBef>
              <a:spcAft>
                <a:spcPts val="0"/>
              </a:spcAft>
              <a:buClr>
                <a:srgbClr val="CCCCCC"/>
              </a:buClr>
              <a:buSzPts val="1000"/>
              <a:buChar char="●"/>
            </a:pPr>
            <a:r>
              <a:rPr lang="en" sz="1000">
                <a:solidFill>
                  <a:srgbClr val="CCCCCC"/>
                </a:solidFill>
                <a:highlight>
                  <a:srgbClr val="181818"/>
                </a:highlight>
              </a:rPr>
              <a:t>Investing in faculty salaries has ROI</a:t>
            </a:r>
            <a:endParaRPr sz="1000">
              <a:solidFill>
                <a:srgbClr val="CCCCCC"/>
              </a:solidFill>
              <a:highlight>
                <a:srgbClr val="181818"/>
              </a:highlight>
            </a:endParaRPr>
          </a:p>
          <a:p>
            <a:pPr indent="-292100" lvl="0" marL="457200" rtl="0" algn="l">
              <a:lnSpc>
                <a:spcPct val="115000"/>
              </a:lnSpc>
              <a:spcBef>
                <a:spcPts val="0"/>
              </a:spcBef>
              <a:spcAft>
                <a:spcPts val="0"/>
              </a:spcAft>
              <a:buClr>
                <a:srgbClr val="CCCCCC"/>
              </a:buClr>
              <a:buSzPts val="1000"/>
              <a:buChar char="●"/>
            </a:pPr>
            <a:r>
              <a:rPr lang="en" sz="1000">
                <a:solidFill>
                  <a:srgbClr val="CCCCCC"/>
                </a:solidFill>
                <a:highlight>
                  <a:srgbClr val="181818"/>
                </a:highlight>
              </a:rPr>
              <a:t>Access barriers to elite schools create inequality</a:t>
            </a:r>
            <a:endParaRPr sz="1000">
              <a:solidFill>
                <a:srgbClr val="CCCCCC"/>
              </a:solidFill>
              <a:highlight>
                <a:srgbClr val="181818"/>
              </a:highlight>
            </a:endParaRPr>
          </a:p>
          <a:p>
            <a:pPr indent="-292100" lvl="0" marL="457200" rtl="0" algn="l">
              <a:lnSpc>
                <a:spcPct val="115000"/>
              </a:lnSpc>
              <a:spcBef>
                <a:spcPts val="0"/>
              </a:spcBef>
              <a:spcAft>
                <a:spcPts val="0"/>
              </a:spcAft>
              <a:buClr>
                <a:srgbClr val="CCCCCC"/>
              </a:buClr>
              <a:buSzPts val="1000"/>
              <a:buChar char="●"/>
            </a:pPr>
            <a:r>
              <a:rPr lang="en" sz="1000">
                <a:solidFill>
                  <a:srgbClr val="CCCCCC"/>
                </a:solidFill>
                <a:highlight>
                  <a:srgbClr val="181818"/>
                </a:highlight>
              </a:rPr>
              <a:t>Resource allocation to low-income students matters</a:t>
            </a:r>
            <a:endParaRPr sz="1000">
              <a:solidFill>
                <a:srgbClr val="CCCCCC"/>
              </a:solidFill>
              <a:highlight>
                <a:srgbClr val="181818"/>
              </a:highlight>
            </a:endParaRPr>
          </a:p>
          <a:p>
            <a:pPr indent="0" lvl="0" marL="0" rtl="0" algn="l">
              <a:lnSpc>
                <a:spcPct val="115000"/>
              </a:lnSpc>
              <a:spcBef>
                <a:spcPts val="1000"/>
              </a:spcBef>
              <a:spcAft>
                <a:spcPts val="0"/>
              </a:spcAft>
              <a:buClr>
                <a:schemeClr val="dk1"/>
              </a:buClr>
              <a:buSzPts val="1100"/>
              <a:buFont typeface="Arial"/>
              <a:buNone/>
            </a:pPr>
            <a:r>
              <a:rPr b="1" lang="en" sz="1000">
                <a:solidFill>
                  <a:srgbClr val="CCCCCC"/>
                </a:solidFill>
                <a:highlight>
                  <a:srgbClr val="181818"/>
                </a:highlight>
              </a:rPr>
              <a:t>For Researchers:</a:t>
            </a:r>
            <a:endParaRPr b="1" sz="1000">
              <a:solidFill>
                <a:srgbClr val="CCCCCC"/>
              </a:solidFill>
              <a:highlight>
                <a:srgbClr val="181818"/>
              </a:highlight>
            </a:endParaRPr>
          </a:p>
          <a:p>
            <a:pPr indent="-292100" lvl="0" marL="457200" rtl="0" algn="l">
              <a:lnSpc>
                <a:spcPct val="115000"/>
              </a:lnSpc>
              <a:spcBef>
                <a:spcPts val="1000"/>
              </a:spcBef>
              <a:spcAft>
                <a:spcPts val="0"/>
              </a:spcAft>
              <a:buClr>
                <a:srgbClr val="CCCCCC"/>
              </a:buClr>
              <a:buSzPts val="1000"/>
              <a:buChar char="●"/>
            </a:pPr>
            <a:r>
              <a:rPr lang="en" sz="1000">
                <a:solidFill>
                  <a:srgbClr val="CCCCCC"/>
                </a:solidFill>
                <a:highlight>
                  <a:srgbClr val="181818"/>
                </a:highlight>
              </a:rPr>
              <a:t>Feature engineering improves predictions significantly</a:t>
            </a:r>
            <a:endParaRPr sz="1000">
              <a:solidFill>
                <a:srgbClr val="CCCCCC"/>
              </a:solidFill>
              <a:highlight>
                <a:srgbClr val="181818"/>
              </a:highlight>
            </a:endParaRPr>
          </a:p>
          <a:p>
            <a:pPr indent="-292100" lvl="0" marL="457200" rtl="0" algn="l">
              <a:lnSpc>
                <a:spcPct val="115000"/>
              </a:lnSpc>
              <a:spcBef>
                <a:spcPts val="0"/>
              </a:spcBef>
              <a:spcAft>
                <a:spcPts val="0"/>
              </a:spcAft>
              <a:buClr>
                <a:srgbClr val="CCCCCC"/>
              </a:buClr>
              <a:buSzPts val="1000"/>
              <a:buChar char="●"/>
            </a:pPr>
            <a:r>
              <a:rPr lang="en" sz="1000">
                <a:solidFill>
                  <a:srgbClr val="CCCCCC"/>
                </a:solidFill>
                <a:highlight>
                  <a:srgbClr val="181818"/>
                </a:highlight>
              </a:rPr>
              <a:t>Ensemble methods achieve near-perfect accuracy</a:t>
            </a:r>
            <a:endParaRPr sz="1000">
              <a:solidFill>
                <a:srgbClr val="CCCCCC"/>
              </a:solidFill>
              <a:highlight>
                <a:srgbClr val="181818"/>
              </a:highlight>
            </a:endParaRPr>
          </a:p>
          <a:p>
            <a:pPr indent="-292100" lvl="0" marL="457200" rtl="0" algn="l">
              <a:lnSpc>
                <a:spcPct val="115000"/>
              </a:lnSpc>
              <a:spcBef>
                <a:spcPts val="0"/>
              </a:spcBef>
              <a:spcAft>
                <a:spcPts val="0"/>
              </a:spcAft>
              <a:buClr>
                <a:srgbClr val="CCCCCC"/>
              </a:buClr>
              <a:buSzPts val="1000"/>
              <a:buChar char="●"/>
            </a:pPr>
            <a:r>
              <a:rPr lang="en" sz="1000">
                <a:solidFill>
                  <a:srgbClr val="CCCCCC"/>
                </a:solidFill>
                <a:highlight>
                  <a:srgbClr val="181818"/>
                </a:highlight>
              </a:rPr>
              <a:t>Linear models still valuable for interpretation</a:t>
            </a:r>
            <a:endParaRPr sz="1000">
              <a:solidFill>
                <a:srgbClr val="CCCCCC"/>
              </a:solidFill>
              <a:highlight>
                <a:srgbClr val="181818"/>
              </a:highlight>
            </a:endParaRPr>
          </a:p>
          <a:p>
            <a:pPr indent="0" lvl="0" marL="0" rtl="0" algn="l">
              <a:spcBef>
                <a:spcPts val="10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0" name="Shape 1620"/>
        <p:cNvGrpSpPr/>
        <p:nvPr/>
      </p:nvGrpSpPr>
      <p:grpSpPr>
        <a:xfrm>
          <a:off x="0" y="0"/>
          <a:ext cx="0" cy="0"/>
          <a:chOff x="0" y="0"/>
          <a:chExt cx="0" cy="0"/>
        </a:xfrm>
      </p:grpSpPr>
      <p:sp>
        <p:nvSpPr>
          <p:cNvPr id="1621" name="Google Shape;1621;g391e4eac687_0_3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2" name="Google Shape;1622;g391e4eac687_0_3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solidFill>
                  <a:schemeClr val="dk1"/>
                </a:solidFill>
              </a:rPr>
              <a:t>Elias K</a:t>
            </a:r>
            <a:endParaRPr b="1" sz="1200">
              <a:solidFill>
                <a:srgbClr val="CCCCCC"/>
              </a:solidFill>
              <a:highlight>
                <a:srgbClr val="181818"/>
              </a:highlight>
            </a:endParaRPr>
          </a:p>
          <a:p>
            <a:pPr indent="0" lvl="0" marL="0" rtl="0" algn="l">
              <a:lnSpc>
                <a:spcPct val="115000"/>
              </a:lnSpc>
              <a:spcBef>
                <a:spcPts val="1200"/>
              </a:spcBef>
              <a:spcAft>
                <a:spcPts val="0"/>
              </a:spcAft>
              <a:buClr>
                <a:schemeClr val="dk1"/>
              </a:buClr>
              <a:buSzPts val="1100"/>
              <a:buFont typeface="Arial"/>
              <a:buNone/>
            </a:pPr>
            <a:r>
              <a:rPr b="1" lang="en" sz="1200">
                <a:solidFill>
                  <a:srgbClr val="CCCCCC"/>
                </a:solidFill>
                <a:highlight>
                  <a:srgbClr val="181818"/>
                </a:highlight>
              </a:rPr>
              <a:t>FINAL STATISTICS</a:t>
            </a:r>
            <a:endParaRPr b="1" sz="1200">
              <a:solidFill>
                <a:srgbClr val="CCCCCC"/>
              </a:solidFill>
              <a:highlight>
                <a:srgbClr val="181818"/>
              </a:highlight>
            </a:endParaRPr>
          </a:p>
          <a:p>
            <a:pPr indent="-292100" lvl="0" marL="457200" rtl="0" algn="l">
              <a:lnSpc>
                <a:spcPct val="115000"/>
              </a:lnSpc>
              <a:spcBef>
                <a:spcPts val="1000"/>
              </a:spcBef>
              <a:spcAft>
                <a:spcPts val="0"/>
              </a:spcAft>
              <a:buClr>
                <a:srgbClr val="CCCCCC"/>
              </a:buClr>
              <a:buSzPts val="1000"/>
              <a:buChar char="●"/>
            </a:pPr>
            <a:r>
              <a:rPr b="1" lang="en" sz="1000">
                <a:solidFill>
                  <a:srgbClr val="CCCCCC"/>
                </a:solidFill>
                <a:highlight>
                  <a:srgbClr val="181818"/>
                </a:highlight>
              </a:rPr>
              <a:t>Dataset</a:t>
            </a:r>
            <a:r>
              <a:rPr lang="en" sz="1000">
                <a:solidFill>
                  <a:srgbClr val="CCCCCC"/>
                </a:solidFill>
                <a:highlight>
                  <a:srgbClr val="181818"/>
                </a:highlight>
              </a:rPr>
              <a:t>: 8,230 engineering programs, 27 features</a:t>
            </a:r>
            <a:endParaRPr sz="1000">
              <a:solidFill>
                <a:srgbClr val="CCCCCC"/>
              </a:solidFill>
              <a:highlight>
                <a:srgbClr val="181818"/>
              </a:highlight>
            </a:endParaRPr>
          </a:p>
          <a:p>
            <a:pPr indent="-292100" lvl="0" marL="457200" rtl="0" algn="l">
              <a:lnSpc>
                <a:spcPct val="115000"/>
              </a:lnSpc>
              <a:spcBef>
                <a:spcPts val="0"/>
              </a:spcBef>
              <a:spcAft>
                <a:spcPts val="0"/>
              </a:spcAft>
              <a:buClr>
                <a:srgbClr val="CCCCCC"/>
              </a:buClr>
              <a:buSzPts val="1000"/>
              <a:buChar char="●"/>
            </a:pPr>
            <a:r>
              <a:rPr b="1" lang="en" sz="1000">
                <a:solidFill>
                  <a:srgbClr val="CCCCCC"/>
                </a:solidFill>
                <a:highlight>
                  <a:srgbClr val="181818"/>
                </a:highlight>
              </a:rPr>
              <a:t>Best Regression Model</a:t>
            </a:r>
            <a:r>
              <a:rPr lang="en" sz="1000">
                <a:solidFill>
                  <a:srgbClr val="CCCCCC"/>
                </a:solidFill>
                <a:highlight>
                  <a:srgbClr val="181818"/>
                </a:highlight>
              </a:rPr>
              <a:t>: Random Forest (R² = 0.984, MAE = $571)</a:t>
            </a:r>
            <a:endParaRPr sz="1000">
              <a:solidFill>
                <a:srgbClr val="CCCCCC"/>
              </a:solidFill>
              <a:highlight>
                <a:srgbClr val="181818"/>
              </a:highlight>
            </a:endParaRPr>
          </a:p>
          <a:p>
            <a:pPr indent="-292100" lvl="0" marL="457200" rtl="0" algn="l">
              <a:lnSpc>
                <a:spcPct val="115000"/>
              </a:lnSpc>
              <a:spcBef>
                <a:spcPts val="0"/>
              </a:spcBef>
              <a:spcAft>
                <a:spcPts val="0"/>
              </a:spcAft>
              <a:buClr>
                <a:srgbClr val="CCCCCC"/>
              </a:buClr>
              <a:buSzPts val="1000"/>
              <a:buChar char="●"/>
            </a:pPr>
            <a:r>
              <a:rPr b="1" lang="en" sz="1000">
                <a:solidFill>
                  <a:srgbClr val="CCCCCC"/>
                </a:solidFill>
                <a:highlight>
                  <a:srgbClr val="181818"/>
                </a:highlight>
              </a:rPr>
              <a:t>Best Classification Model</a:t>
            </a:r>
            <a:r>
              <a:rPr lang="en" sz="1000">
                <a:solidFill>
                  <a:srgbClr val="CCCCCC"/>
                </a:solidFill>
                <a:highlight>
                  <a:srgbClr val="181818"/>
                </a:highlight>
              </a:rPr>
              <a:t>: Gradient Boosting (97.9% accuracy)</a:t>
            </a:r>
            <a:endParaRPr sz="1000">
              <a:solidFill>
                <a:srgbClr val="CCCCCC"/>
              </a:solidFill>
              <a:highlight>
                <a:srgbClr val="181818"/>
              </a:highlight>
            </a:endParaRPr>
          </a:p>
          <a:p>
            <a:pPr indent="-292100" lvl="0" marL="457200" rtl="0" algn="l">
              <a:lnSpc>
                <a:spcPct val="115000"/>
              </a:lnSpc>
              <a:spcBef>
                <a:spcPts val="0"/>
              </a:spcBef>
              <a:spcAft>
                <a:spcPts val="0"/>
              </a:spcAft>
              <a:buClr>
                <a:srgbClr val="CCCCCC"/>
              </a:buClr>
              <a:buSzPts val="1000"/>
              <a:buChar char="●"/>
            </a:pPr>
            <a:r>
              <a:rPr b="1" lang="en" sz="1000">
                <a:solidFill>
                  <a:srgbClr val="CCCCCC"/>
                </a:solidFill>
                <a:highlight>
                  <a:srgbClr val="181818"/>
                </a:highlight>
              </a:rPr>
              <a:t>Top Predictor</a:t>
            </a:r>
            <a:r>
              <a:rPr lang="en" sz="1000">
                <a:solidFill>
                  <a:srgbClr val="CCCCCC"/>
                </a:solidFill>
                <a:highlight>
                  <a:srgbClr val="181818"/>
                </a:highlight>
              </a:rPr>
              <a:t>: Out-of-state tuition (59% importance)</a:t>
            </a:r>
            <a:endParaRPr sz="1000">
              <a:solidFill>
                <a:srgbClr val="CCCCCC"/>
              </a:solidFill>
              <a:highlight>
                <a:srgbClr val="181818"/>
              </a:highlight>
            </a:endParaRPr>
          </a:p>
          <a:p>
            <a:pPr indent="-292100" lvl="0" marL="457200" rtl="0" algn="l">
              <a:lnSpc>
                <a:spcPct val="115000"/>
              </a:lnSpc>
              <a:spcBef>
                <a:spcPts val="0"/>
              </a:spcBef>
              <a:spcAft>
                <a:spcPts val="0"/>
              </a:spcAft>
              <a:buClr>
                <a:srgbClr val="CCCCCC"/>
              </a:buClr>
              <a:buSzPts val="1000"/>
              <a:buChar char="●"/>
            </a:pPr>
            <a:r>
              <a:rPr b="1" lang="en" sz="1000">
                <a:solidFill>
                  <a:srgbClr val="CCCCCC"/>
                </a:solidFill>
                <a:highlight>
                  <a:srgbClr val="181818"/>
                </a:highlight>
              </a:rPr>
              <a:t>Feature Engineering Success</a:t>
            </a:r>
            <a:r>
              <a:rPr lang="en" sz="1000">
                <a:solidFill>
                  <a:srgbClr val="CCCCCC"/>
                </a:solidFill>
                <a:highlight>
                  <a:srgbClr val="181818"/>
                </a:highlight>
              </a:rPr>
              <a:t>: 3 engineered features in top 15</a:t>
            </a:r>
            <a:endParaRPr sz="1000">
              <a:solidFill>
                <a:srgbClr val="CCCCCC"/>
              </a:solidFill>
              <a:highlight>
                <a:srgbClr val="181818"/>
              </a:highlight>
            </a:endParaRPr>
          </a:p>
          <a:p>
            <a:pPr indent="-292100" lvl="0" marL="457200" rtl="0" algn="l">
              <a:lnSpc>
                <a:spcPct val="115000"/>
              </a:lnSpc>
              <a:spcBef>
                <a:spcPts val="0"/>
              </a:spcBef>
              <a:spcAft>
                <a:spcPts val="0"/>
              </a:spcAft>
              <a:buClr>
                <a:srgbClr val="CCCCCC"/>
              </a:buClr>
              <a:buSzPts val="1000"/>
              <a:buChar char="●"/>
            </a:pPr>
            <a:r>
              <a:rPr b="1" lang="en" sz="1000">
                <a:solidFill>
                  <a:srgbClr val="CCCCCC"/>
                </a:solidFill>
                <a:highlight>
                  <a:srgbClr val="181818"/>
                </a:highlight>
              </a:rPr>
              <a:t>Feature Selection</a:t>
            </a:r>
            <a:r>
              <a:rPr lang="en" sz="1000">
                <a:solidFill>
                  <a:srgbClr val="CCCCCC"/>
                </a:solidFill>
                <a:highlight>
                  <a:srgbClr val="181818"/>
                </a:highlight>
              </a:rPr>
              <a:t>: Lasso identified 16 essential features from 27</a:t>
            </a:r>
            <a:endParaRPr sz="1000">
              <a:solidFill>
                <a:srgbClr val="CCCCCC"/>
              </a:solidFill>
              <a:highlight>
                <a:srgbClr val="181818"/>
              </a:highlight>
            </a:endParaRPr>
          </a:p>
          <a:p>
            <a:pPr indent="0" lvl="0" marL="0" rtl="0" algn="l">
              <a:spcBef>
                <a:spcPts val="10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g391e4eac687_0_28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0" name="Google Shape;1430;g391e4eac687_0_2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solidFill>
                  <a:schemeClr val="dk1"/>
                </a:solidFill>
              </a:rPr>
              <a:t>JIEI</a:t>
            </a:r>
            <a:endParaRPr b="1" sz="15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000">
                <a:solidFill>
                  <a:srgbClr val="CCCCCC"/>
                </a:solidFill>
                <a:highlight>
                  <a:srgbClr val="181818"/>
                </a:highlight>
              </a:rPr>
              <a:t>Main Goal:</a:t>
            </a:r>
            <a:r>
              <a:rPr lang="en" sz="1000">
                <a:solidFill>
                  <a:srgbClr val="CCCCCC"/>
                </a:solidFill>
                <a:highlight>
                  <a:srgbClr val="181818"/>
                </a:highlight>
              </a:rPr>
              <a:t> Predict engineering graduate earnings and understand what institutional factors drive success</a:t>
            </a:r>
            <a:endParaRPr sz="1000">
              <a:solidFill>
                <a:srgbClr val="CCCCCC"/>
              </a:solidFill>
              <a:highlight>
                <a:srgbClr val="181818"/>
              </a:highlight>
            </a:endParaRPr>
          </a:p>
          <a:p>
            <a:pPr indent="0" lvl="0" marL="0" rtl="0" algn="l">
              <a:lnSpc>
                <a:spcPct val="115000"/>
              </a:lnSpc>
              <a:spcBef>
                <a:spcPts val="1200"/>
              </a:spcBef>
              <a:spcAft>
                <a:spcPts val="0"/>
              </a:spcAft>
              <a:buClr>
                <a:schemeClr val="dk1"/>
              </a:buClr>
              <a:buSzPts val="1100"/>
              <a:buFont typeface="Arial"/>
              <a:buNone/>
            </a:pPr>
            <a:r>
              <a:rPr b="1" lang="en" sz="1000">
                <a:solidFill>
                  <a:srgbClr val="CCCCCC"/>
                </a:solidFill>
                <a:highlight>
                  <a:srgbClr val="181818"/>
                </a:highlight>
              </a:rPr>
              <a:t>Dataset Context:</a:t>
            </a:r>
            <a:endParaRPr b="1" sz="1000">
              <a:solidFill>
                <a:srgbClr val="CCCCCC"/>
              </a:solidFill>
              <a:highlight>
                <a:srgbClr val="181818"/>
              </a:highlight>
            </a:endParaRPr>
          </a:p>
          <a:p>
            <a:pPr indent="-292100" lvl="0" marL="457200" rtl="0" algn="l">
              <a:lnSpc>
                <a:spcPct val="115000"/>
              </a:lnSpc>
              <a:spcBef>
                <a:spcPts val="1200"/>
              </a:spcBef>
              <a:spcAft>
                <a:spcPts val="0"/>
              </a:spcAft>
              <a:buClr>
                <a:srgbClr val="CCCCCC"/>
              </a:buClr>
              <a:buSzPts val="1000"/>
              <a:buChar char="●"/>
            </a:pPr>
            <a:r>
              <a:rPr lang="en" sz="1000">
                <a:solidFill>
                  <a:srgbClr val="CCCCCC"/>
                </a:solidFill>
                <a:highlight>
                  <a:srgbClr val="181818"/>
                </a:highlight>
              </a:rPr>
              <a:t>U.S. Department of Education College Scorecard</a:t>
            </a:r>
            <a:endParaRPr sz="1000">
              <a:solidFill>
                <a:srgbClr val="CCCCCC"/>
              </a:solidFill>
              <a:highlight>
                <a:srgbClr val="181818"/>
              </a:highlight>
            </a:endParaRPr>
          </a:p>
          <a:p>
            <a:pPr indent="-292100" lvl="0" marL="457200" rtl="0" algn="l">
              <a:lnSpc>
                <a:spcPct val="115000"/>
              </a:lnSpc>
              <a:spcBef>
                <a:spcPts val="0"/>
              </a:spcBef>
              <a:spcAft>
                <a:spcPts val="0"/>
              </a:spcAft>
              <a:buClr>
                <a:srgbClr val="CCCCCC"/>
              </a:buClr>
              <a:buSzPts val="1000"/>
              <a:buChar char="●"/>
            </a:pPr>
            <a:r>
              <a:rPr lang="en" sz="1000">
                <a:solidFill>
                  <a:srgbClr val="CCCCCC"/>
                </a:solidFill>
                <a:highlight>
                  <a:srgbClr val="181818"/>
                </a:highlight>
              </a:rPr>
              <a:t>Actual tax record data (not self-reported surveys)</a:t>
            </a:r>
            <a:endParaRPr sz="1000">
              <a:solidFill>
                <a:srgbClr val="CCCCCC"/>
              </a:solidFill>
              <a:highlight>
                <a:srgbClr val="181818"/>
              </a:highlight>
            </a:endParaRPr>
          </a:p>
          <a:p>
            <a:pPr indent="-292100" lvl="0" marL="457200" rtl="0" algn="l">
              <a:lnSpc>
                <a:spcPct val="115000"/>
              </a:lnSpc>
              <a:spcBef>
                <a:spcPts val="0"/>
              </a:spcBef>
              <a:spcAft>
                <a:spcPts val="0"/>
              </a:spcAft>
              <a:buClr>
                <a:srgbClr val="CCCCCC"/>
              </a:buClr>
              <a:buSzPts val="1000"/>
              <a:buChar char="●"/>
            </a:pPr>
            <a:r>
              <a:rPr lang="en" sz="1000">
                <a:solidFill>
                  <a:srgbClr val="CCCCCC"/>
                </a:solidFill>
                <a:highlight>
                  <a:srgbClr val="181818"/>
                </a:highlight>
              </a:rPr>
              <a:t>8,880 engineering programs after filtering from 229K total records</a:t>
            </a:r>
            <a:endParaRPr sz="1000">
              <a:solidFill>
                <a:srgbClr val="CCCCCC"/>
              </a:solidFill>
              <a:highlight>
                <a:srgbClr val="181818"/>
              </a:highlight>
            </a:endParaRPr>
          </a:p>
          <a:p>
            <a:pPr indent="0" lvl="0" marL="0" rtl="0" algn="l">
              <a:lnSpc>
                <a:spcPct val="115000"/>
              </a:lnSpc>
              <a:spcBef>
                <a:spcPts val="1000"/>
              </a:spcBef>
              <a:spcAft>
                <a:spcPts val="0"/>
              </a:spcAft>
              <a:buClr>
                <a:schemeClr val="dk1"/>
              </a:buClr>
              <a:buSzPts val="1100"/>
              <a:buFont typeface="Arial"/>
              <a:buNone/>
            </a:pPr>
            <a:r>
              <a:rPr b="1" lang="en" sz="1000">
                <a:solidFill>
                  <a:srgbClr val="CCCCCC"/>
                </a:solidFill>
                <a:highlight>
                  <a:srgbClr val="181818"/>
                </a:highlight>
              </a:rPr>
              <a:t>Dual-Track Approach:</a:t>
            </a:r>
            <a:endParaRPr b="1" sz="1000">
              <a:solidFill>
                <a:srgbClr val="CCCCCC"/>
              </a:solidFill>
              <a:highlight>
                <a:srgbClr val="181818"/>
              </a:highlight>
            </a:endParaRPr>
          </a:p>
          <a:p>
            <a:pPr indent="-292100" lvl="0" marL="457200" rtl="0" algn="l">
              <a:lnSpc>
                <a:spcPct val="115000"/>
              </a:lnSpc>
              <a:spcBef>
                <a:spcPts val="1200"/>
              </a:spcBef>
              <a:spcAft>
                <a:spcPts val="0"/>
              </a:spcAft>
              <a:buClr>
                <a:srgbClr val="CCCCCC"/>
              </a:buClr>
              <a:buSzPts val="1000"/>
              <a:buChar char="●"/>
            </a:pPr>
            <a:r>
              <a:rPr b="1" lang="en" sz="1000">
                <a:solidFill>
                  <a:srgbClr val="CCCCCC"/>
                </a:solidFill>
                <a:highlight>
                  <a:srgbClr val="181818"/>
                </a:highlight>
              </a:rPr>
              <a:t>Regression track:</a:t>
            </a:r>
            <a:r>
              <a:rPr lang="en" sz="1000">
                <a:solidFill>
                  <a:srgbClr val="CCCCCC"/>
                </a:solidFill>
                <a:highlight>
                  <a:srgbClr val="181818"/>
                </a:highlight>
              </a:rPr>
              <a:t> Answer "How much does each factor matter?" (weighted sum with dollar coefficients)</a:t>
            </a:r>
            <a:endParaRPr sz="1000">
              <a:solidFill>
                <a:srgbClr val="CCCCCC"/>
              </a:solidFill>
              <a:highlight>
                <a:srgbClr val="181818"/>
              </a:highlight>
            </a:endParaRPr>
          </a:p>
          <a:p>
            <a:pPr indent="-292100" lvl="0" marL="457200" rtl="0" algn="l">
              <a:lnSpc>
                <a:spcPct val="115000"/>
              </a:lnSpc>
              <a:spcBef>
                <a:spcPts val="0"/>
              </a:spcBef>
              <a:spcAft>
                <a:spcPts val="0"/>
              </a:spcAft>
              <a:buClr>
                <a:srgbClr val="CCCCCC"/>
              </a:buClr>
              <a:buSzPts val="1000"/>
              <a:buChar char="●"/>
            </a:pPr>
            <a:r>
              <a:rPr b="1" lang="en" sz="1000">
                <a:solidFill>
                  <a:srgbClr val="CCCCCC"/>
                </a:solidFill>
                <a:highlight>
                  <a:srgbClr val="181818"/>
                </a:highlight>
              </a:rPr>
              <a:t>Classification track:</a:t>
            </a:r>
            <a:r>
              <a:rPr lang="en" sz="1000">
                <a:solidFill>
                  <a:srgbClr val="CCCCCC"/>
                </a:solidFill>
                <a:highlight>
                  <a:srgbClr val="181818"/>
                </a:highlight>
              </a:rPr>
              <a:t> Answer "Can we predict Low/Medium/High/Very High earnings category?" (97.9% accuracy achieved)</a:t>
            </a:r>
            <a:endParaRPr sz="1000">
              <a:solidFill>
                <a:srgbClr val="CCCCCC"/>
              </a:solidFill>
              <a:highlight>
                <a:srgbClr val="181818"/>
              </a:highlight>
            </a:endParaRPr>
          </a:p>
          <a:p>
            <a:pPr indent="0" lvl="0" marL="0" rtl="0" algn="l">
              <a:lnSpc>
                <a:spcPct val="115000"/>
              </a:lnSpc>
              <a:spcBef>
                <a:spcPts val="1000"/>
              </a:spcBef>
              <a:spcAft>
                <a:spcPts val="0"/>
              </a:spcAft>
              <a:buClr>
                <a:schemeClr val="dk1"/>
              </a:buClr>
              <a:buSzPts val="1100"/>
              <a:buFont typeface="Arial"/>
              <a:buNone/>
            </a:pPr>
            <a:r>
              <a:rPr b="1" lang="en" sz="1000">
                <a:solidFill>
                  <a:srgbClr val="CCCCCC"/>
                </a:solidFill>
                <a:highlight>
                  <a:srgbClr val="181818"/>
                </a:highlight>
              </a:rPr>
              <a:t>Key Innovation:</a:t>
            </a:r>
            <a:r>
              <a:rPr lang="en" sz="1000">
                <a:solidFill>
                  <a:srgbClr val="CCCCCC"/>
                </a:solidFill>
                <a:highlight>
                  <a:srgbClr val="181818"/>
                </a:highlight>
              </a:rPr>
              <a:t> Combines interpretability (linear models) with predictive power (ensemble models)</a:t>
            </a:r>
            <a:endParaRPr sz="1000">
              <a:solidFill>
                <a:srgbClr val="CCCCCC"/>
              </a:solidFill>
              <a:highlight>
                <a:srgbClr val="181818"/>
              </a:highlight>
            </a:endParaRPr>
          </a:p>
          <a:p>
            <a:pPr indent="0" lvl="0" marL="0" rtl="0" algn="l">
              <a:spcBef>
                <a:spcPts val="12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391e4eac687_0_3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391e4eac687_0_3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solidFill>
                  <a:schemeClr val="dk1"/>
                </a:solidFill>
              </a:rPr>
              <a:t>JIEI</a:t>
            </a:r>
            <a:endParaRPr b="1" sz="1000">
              <a:solidFill>
                <a:srgbClr val="CCCCCC"/>
              </a:solidFill>
              <a:highlight>
                <a:srgbClr val="181818"/>
              </a:highlight>
            </a:endParaRPr>
          </a:p>
          <a:p>
            <a:pPr indent="0" lvl="0" marL="0" rtl="0" algn="l">
              <a:lnSpc>
                <a:spcPct val="115000"/>
              </a:lnSpc>
              <a:spcBef>
                <a:spcPts val="1200"/>
              </a:spcBef>
              <a:spcAft>
                <a:spcPts val="0"/>
              </a:spcAft>
              <a:buClr>
                <a:schemeClr val="dk1"/>
              </a:buClr>
              <a:buSzPts val="1100"/>
              <a:buFont typeface="Arial"/>
              <a:buNone/>
            </a:pPr>
            <a:r>
              <a:rPr b="1" lang="en" sz="1000">
                <a:solidFill>
                  <a:srgbClr val="CCCCCC"/>
                </a:solidFill>
                <a:highlight>
                  <a:srgbClr val="181818"/>
                </a:highlight>
              </a:rPr>
              <a:t>Why College Scorecard:</a:t>
            </a:r>
            <a:endParaRPr b="1" sz="1000">
              <a:solidFill>
                <a:srgbClr val="CCCCCC"/>
              </a:solidFill>
              <a:highlight>
                <a:srgbClr val="181818"/>
              </a:highlight>
            </a:endParaRPr>
          </a:p>
          <a:p>
            <a:pPr indent="-292100" lvl="0" marL="457200" rtl="0" algn="l">
              <a:lnSpc>
                <a:spcPct val="115000"/>
              </a:lnSpc>
              <a:spcBef>
                <a:spcPts val="1200"/>
              </a:spcBef>
              <a:spcAft>
                <a:spcPts val="0"/>
              </a:spcAft>
              <a:buClr>
                <a:srgbClr val="CCCCCC"/>
              </a:buClr>
              <a:buSzPts val="1000"/>
              <a:buChar char="●"/>
            </a:pPr>
            <a:r>
              <a:rPr lang="en" sz="1000">
                <a:solidFill>
                  <a:srgbClr val="CCCCCC"/>
                </a:solidFill>
                <a:highlight>
                  <a:srgbClr val="181818"/>
                </a:highlight>
              </a:rPr>
              <a:t>Federal data = comprehensive coverage (6,429 institutions)</a:t>
            </a:r>
            <a:endParaRPr sz="1000">
              <a:solidFill>
                <a:srgbClr val="CCCCCC"/>
              </a:solidFill>
              <a:highlight>
                <a:srgbClr val="181818"/>
              </a:highlight>
            </a:endParaRPr>
          </a:p>
          <a:p>
            <a:pPr indent="-292100" lvl="0" marL="457200" rtl="0" algn="l">
              <a:lnSpc>
                <a:spcPct val="115000"/>
              </a:lnSpc>
              <a:spcBef>
                <a:spcPts val="0"/>
              </a:spcBef>
              <a:spcAft>
                <a:spcPts val="0"/>
              </a:spcAft>
              <a:buClr>
                <a:srgbClr val="CCCCCC"/>
              </a:buClr>
              <a:buSzPts val="1000"/>
              <a:buChar char="●"/>
            </a:pPr>
            <a:r>
              <a:rPr lang="en" sz="1000">
                <a:solidFill>
                  <a:srgbClr val="CCCCCC"/>
                </a:solidFill>
                <a:highlight>
                  <a:srgbClr val="181818"/>
                </a:highlight>
              </a:rPr>
              <a:t>Tax-linked earnings = objective, not self-reported</a:t>
            </a:r>
            <a:endParaRPr sz="1000">
              <a:solidFill>
                <a:srgbClr val="CCCCCC"/>
              </a:solidFill>
              <a:highlight>
                <a:srgbClr val="181818"/>
              </a:highlight>
            </a:endParaRPr>
          </a:p>
          <a:p>
            <a:pPr indent="-292100" lvl="0" marL="457200" rtl="0" algn="l">
              <a:lnSpc>
                <a:spcPct val="115000"/>
              </a:lnSpc>
              <a:spcBef>
                <a:spcPts val="0"/>
              </a:spcBef>
              <a:spcAft>
                <a:spcPts val="0"/>
              </a:spcAft>
              <a:buClr>
                <a:srgbClr val="CCCCCC"/>
              </a:buClr>
              <a:buSzPts val="1000"/>
              <a:buChar char="●"/>
            </a:pPr>
            <a:r>
              <a:rPr lang="en" sz="1000">
                <a:solidFill>
                  <a:srgbClr val="CCCCCC"/>
                </a:solidFill>
                <a:highlight>
                  <a:srgbClr val="181818"/>
                </a:highlight>
              </a:rPr>
              <a:t>Large sample enables machine learning (8,230 complete cases)</a:t>
            </a:r>
            <a:endParaRPr sz="1000">
              <a:solidFill>
                <a:srgbClr val="CCCCCC"/>
              </a:solidFill>
              <a:highlight>
                <a:srgbClr val="181818"/>
              </a:highlight>
            </a:endParaRPr>
          </a:p>
          <a:p>
            <a:pPr indent="-292100" lvl="0" marL="457200" rtl="0" algn="l">
              <a:lnSpc>
                <a:spcPct val="115000"/>
              </a:lnSpc>
              <a:spcBef>
                <a:spcPts val="0"/>
              </a:spcBef>
              <a:spcAft>
                <a:spcPts val="0"/>
              </a:spcAft>
              <a:buClr>
                <a:srgbClr val="CCCCCC"/>
              </a:buClr>
              <a:buSzPts val="1000"/>
              <a:buChar char="●"/>
            </a:pPr>
            <a:r>
              <a:rPr lang="en" sz="1000">
                <a:solidFill>
                  <a:srgbClr val="CCCCCC"/>
                </a:solidFill>
                <a:highlight>
                  <a:srgbClr val="181818"/>
                </a:highlight>
              </a:rPr>
              <a:t>Publicly available = reproducible research</a:t>
            </a:r>
            <a:endParaRPr sz="1000">
              <a:solidFill>
                <a:srgbClr val="CCCCCC"/>
              </a:solidFill>
              <a:highlight>
                <a:srgbClr val="181818"/>
              </a:highlight>
            </a:endParaRPr>
          </a:p>
          <a:p>
            <a:pPr indent="0" lvl="0" marL="0" rtl="0" algn="l">
              <a:lnSpc>
                <a:spcPct val="115000"/>
              </a:lnSpc>
              <a:spcBef>
                <a:spcPts val="1000"/>
              </a:spcBef>
              <a:spcAft>
                <a:spcPts val="0"/>
              </a:spcAft>
              <a:buClr>
                <a:schemeClr val="dk1"/>
              </a:buClr>
              <a:buSzPts val="1100"/>
              <a:buFont typeface="Arial"/>
              <a:buNone/>
            </a:pPr>
            <a:r>
              <a:rPr b="1" lang="en" sz="1000">
                <a:solidFill>
                  <a:srgbClr val="CCCCCC"/>
                </a:solidFill>
                <a:highlight>
                  <a:srgbClr val="181818"/>
                </a:highlight>
              </a:rPr>
              <a:t>Scope Decisions:</a:t>
            </a:r>
            <a:endParaRPr b="1" sz="1000">
              <a:solidFill>
                <a:srgbClr val="CCCCCC"/>
              </a:solidFill>
              <a:highlight>
                <a:srgbClr val="181818"/>
              </a:highlight>
            </a:endParaRPr>
          </a:p>
          <a:p>
            <a:pPr indent="-292100" lvl="0" marL="457200" rtl="0" algn="l">
              <a:lnSpc>
                <a:spcPct val="115000"/>
              </a:lnSpc>
              <a:spcBef>
                <a:spcPts val="1200"/>
              </a:spcBef>
              <a:spcAft>
                <a:spcPts val="0"/>
              </a:spcAft>
              <a:buClr>
                <a:srgbClr val="CCCCCC"/>
              </a:buClr>
              <a:buSzPts val="1000"/>
              <a:buChar char="●"/>
            </a:pPr>
            <a:r>
              <a:rPr b="1" lang="en" sz="1000">
                <a:solidFill>
                  <a:srgbClr val="CCCCCC"/>
                </a:solidFill>
                <a:highlight>
                  <a:srgbClr val="181818"/>
                </a:highlight>
              </a:rPr>
              <a:t>Engineering only</a:t>
            </a:r>
            <a:r>
              <a:rPr lang="en" sz="1000">
                <a:solidFill>
                  <a:srgbClr val="CCCCCC"/>
                </a:solidFill>
                <a:highlight>
                  <a:srgbClr val="181818"/>
                </a:highlight>
              </a:rPr>
              <a:t> → CIP codes 1400-1499 filter</a:t>
            </a:r>
            <a:endParaRPr sz="1000">
              <a:solidFill>
                <a:srgbClr val="CCCCCC"/>
              </a:solidFill>
              <a:highlight>
                <a:srgbClr val="181818"/>
              </a:highlight>
            </a:endParaRPr>
          </a:p>
          <a:p>
            <a:pPr indent="-292100" lvl="1" marL="914400" rtl="0" algn="l">
              <a:lnSpc>
                <a:spcPct val="115000"/>
              </a:lnSpc>
              <a:spcBef>
                <a:spcPts val="0"/>
              </a:spcBef>
              <a:spcAft>
                <a:spcPts val="0"/>
              </a:spcAft>
              <a:buClr>
                <a:srgbClr val="CCCCCC"/>
              </a:buClr>
              <a:buSzPts val="1000"/>
              <a:buChar char="○"/>
            </a:pPr>
            <a:r>
              <a:rPr lang="en" sz="1000">
                <a:solidFill>
                  <a:srgbClr val="CCCCCC"/>
                </a:solidFill>
                <a:highlight>
                  <a:srgbClr val="181818"/>
                </a:highlight>
              </a:rPr>
              <a:t>Rationale: Consistent career pathways, measurable outcomes, significant economic impact</a:t>
            </a:r>
            <a:endParaRPr sz="1000">
              <a:solidFill>
                <a:srgbClr val="CCCCCC"/>
              </a:solidFill>
              <a:highlight>
                <a:srgbClr val="181818"/>
              </a:highlight>
            </a:endParaRPr>
          </a:p>
          <a:p>
            <a:pPr indent="-292100" lvl="0" marL="457200" rtl="0" algn="l">
              <a:lnSpc>
                <a:spcPct val="115000"/>
              </a:lnSpc>
              <a:spcBef>
                <a:spcPts val="0"/>
              </a:spcBef>
              <a:spcAft>
                <a:spcPts val="0"/>
              </a:spcAft>
              <a:buClr>
                <a:srgbClr val="CCCCCC"/>
              </a:buClr>
              <a:buSzPts val="1000"/>
              <a:buChar char="●"/>
            </a:pPr>
            <a:r>
              <a:rPr b="1" lang="en" sz="1000">
                <a:solidFill>
                  <a:srgbClr val="CCCCCC"/>
                </a:solidFill>
                <a:highlight>
                  <a:srgbClr val="181818"/>
                </a:highlight>
              </a:rPr>
              <a:t>3-year post-graduation earnings</a:t>
            </a:r>
            <a:r>
              <a:rPr lang="en" sz="1000">
                <a:solidFill>
                  <a:srgbClr val="CCCCCC"/>
                </a:solidFill>
                <a:highlight>
                  <a:srgbClr val="181818"/>
                </a:highlight>
              </a:rPr>
              <a:t> as primary outcome</a:t>
            </a:r>
            <a:endParaRPr sz="1000">
              <a:solidFill>
                <a:srgbClr val="CCCCCC"/>
              </a:solidFill>
              <a:highlight>
                <a:srgbClr val="181818"/>
              </a:highlight>
            </a:endParaRPr>
          </a:p>
          <a:p>
            <a:pPr indent="-292100" lvl="1" marL="914400" rtl="0" algn="l">
              <a:lnSpc>
                <a:spcPct val="115000"/>
              </a:lnSpc>
              <a:spcBef>
                <a:spcPts val="0"/>
              </a:spcBef>
              <a:spcAft>
                <a:spcPts val="0"/>
              </a:spcAft>
              <a:buClr>
                <a:srgbClr val="CCCCCC"/>
              </a:buClr>
              <a:buSzPts val="1000"/>
              <a:buChar char="○"/>
            </a:pPr>
            <a:r>
              <a:rPr lang="en" sz="1000">
                <a:solidFill>
                  <a:srgbClr val="CCCCCC"/>
                </a:solidFill>
                <a:highlight>
                  <a:srgbClr val="181818"/>
                </a:highlight>
              </a:rPr>
              <a:t>Most complete data available (92% have this)</a:t>
            </a:r>
            <a:endParaRPr sz="1000">
              <a:solidFill>
                <a:srgbClr val="CCCCCC"/>
              </a:solidFill>
              <a:highlight>
                <a:srgbClr val="181818"/>
              </a:highlight>
            </a:endParaRPr>
          </a:p>
          <a:p>
            <a:pPr indent="-292100" lvl="1" marL="914400" rtl="0" algn="l">
              <a:lnSpc>
                <a:spcPct val="115000"/>
              </a:lnSpc>
              <a:spcBef>
                <a:spcPts val="0"/>
              </a:spcBef>
              <a:spcAft>
                <a:spcPts val="0"/>
              </a:spcAft>
              <a:buClr>
                <a:srgbClr val="CCCCCC"/>
              </a:buClr>
              <a:buSzPts val="1000"/>
              <a:buChar char="○"/>
            </a:pPr>
            <a:r>
              <a:rPr lang="en" sz="1000">
                <a:solidFill>
                  <a:srgbClr val="CCCCCC"/>
                </a:solidFill>
                <a:highlight>
                  <a:srgbClr val="181818"/>
                </a:highlight>
              </a:rPr>
              <a:t>Early enough to measure but established enough to be meaningful</a:t>
            </a:r>
            <a:endParaRPr sz="1000">
              <a:solidFill>
                <a:srgbClr val="CCCCCC"/>
              </a:solidFill>
              <a:highlight>
                <a:srgbClr val="181818"/>
              </a:highlight>
            </a:endParaRPr>
          </a:p>
          <a:p>
            <a:pPr indent="-292100" lvl="1" marL="914400" rtl="0" algn="l">
              <a:lnSpc>
                <a:spcPct val="115000"/>
              </a:lnSpc>
              <a:spcBef>
                <a:spcPts val="0"/>
              </a:spcBef>
              <a:spcAft>
                <a:spcPts val="0"/>
              </a:spcAft>
              <a:buClr>
                <a:srgbClr val="CCCCCC"/>
              </a:buClr>
              <a:buSzPts val="1000"/>
              <a:buChar char="○"/>
            </a:pPr>
            <a:r>
              <a:rPr lang="en" sz="1000">
                <a:solidFill>
                  <a:srgbClr val="CCCCCC"/>
                </a:solidFill>
                <a:highlight>
                  <a:srgbClr val="181818"/>
                </a:highlight>
              </a:rPr>
              <a:t>Trade-off: Misses long-term career trajectory (10-year would be better but sparse)</a:t>
            </a:r>
            <a:endParaRPr sz="1000">
              <a:solidFill>
                <a:srgbClr val="CCCCCC"/>
              </a:solidFill>
              <a:highlight>
                <a:srgbClr val="181818"/>
              </a:highlight>
            </a:endParaRPr>
          </a:p>
          <a:p>
            <a:pPr indent="0" lvl="0" marL="0" rtl="0" algn="l">
              <a:lnSpc>
                <a:spcPct val="115000"/>
              </a:lnSpc>
              <a:spcBef>
                <a:spcPts val="1000"/>
              </a:spcBef>
              <a:spcAft>
                <a:spcPts val="0"/>
              </a:spcAft>
              <a:buClr>
                <a:schemeClr val="dk1"/>
              </a:buClr>
              <a:buSzPts val="1100"/>
              <a:buFont typeface="Arial"/>
              <a:buNone/>
            </a:pPr>
            <a:r>
              <a:rPr b="1" lang="en" sz="1000">
                <a:solidFill>
                  <a:srgbClr val="CCCCCC"/>
                </a:solidFill>
                <a:highlight>
                  <a:srgbClr val="181818"/>
                </a:highlight>
              </a:rPr>
              <a:t>Sample Size Progression:</a:t>
            </a:r>
            <a:endParaRPr b="1" sz="1000">
              <a:solidFill>
                <a:srgbClr val="CCCCCC"/>
              </a:solidFill>
              <a:highlight>
                <a:srgbClr val="181818"/>
              </a:highlight>
            </a:endParaRPr>
          </a:p>
          <a:p>
            <a:pPr indent="-292100" lvl="0" marL="457200" rtl="0" algn="l">
              <a:lnSpc>
                <a:spcPct val="115000"/>
              </a:lnSpc>
              <a:spcBef>
                <a:spcPts val="1200"/>
              </a:spcBef>
              <a:spcAft>
                <a:spcPts val="0"/>
              </a:spcAft>
              <a:buClr>
                <a:srgbClr val="CCCCCC"/>
              </a:buClr>
              <a:buSzPts val="1000"/>
              <a:buChar char="●"/>
            </a:pPr>
            <a:r>
              <a:rPr lang="en" sz="1000">
                <a:solidFill>
                  <a:srgbClr val="CCCCCC"/>
                </a:solidFill>
                <a:highlight>
                  <a:srgbClr val="181818"/>
                </a:highlight>
              </a:rPr>
              <a:t>229,188 total programs → 8,880 engineering → 8,230 with complete earnings data</a:t>
            </a:r>
            <a:endParaRPr sz="1000">
              <a:solidFill>
                <a:srgbClr val="CCCCCC"/>
              </a:solidFill>
              <a:highlight>
                <a:srgbClr val="181818"/>
              </a:highlight>
            </a:endParaRPr>
          </a:p>
          <a:p>
            <a:pPr indent="0" lvl="0" marL="0" rtl="0" algn="l">
              <a:spcBef>
                <a:spcPts val="10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g391e4eac687_0_3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4" name="Google Shape;1474;g391e4eac687_0_3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solidFill>
                  <a:schemeClr val="dk1"/>
                </a:solidFill>
              </a:rPr>
              <a:t>JIEI</a:t>
            </a:r>
            <a:endParaRPr b="1" sz="15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000">
                <a:solidFill>
                  <a:srgbClr val="CCCCCC"/>
                </a:solidFill>
                <a:highlight>
                  <a:srgbClr val="181818"/>
                </a:highlight>
              </a:rPr>
              <a:t>Data Construction Process:</a:t>
            </a:r>
            <a:endParaRPr b="1" sz="1000">
              <a:solidFill>
                <a:srgbClr val="CCCCCC"/>
              </a:solidFill>
              <a:highlight>
                <a:srgbClr val="181818"/>
              </a:highlight>
            </a:endParaRPr>
          </a:p>
          <a:p>
            <a:pPr indent="-292100" lvl="0" marL="457200" rtl="0" algn="l">
              <a:lnSpc>
                <a:spcPct val="115000"/>
              </a:lnSpc>
              <a:spcBef>
                <a:spcPts val="1200"/>
              </a:spcBef>
              <a:spcAft>
                <a:spcPts val="0"/>
              </a:spcAft>
              <a:buClr>
                <a:srgbClr val="CCCCCC"/>
              </a:buClr>
              <a:buSzPts val="1000"/>
              <a:buChar char="●"/>
            </a:pPr>
            <a:r>
              <a:rPr lang="en" sz="1000">
                <a:solidFill>
                  <a:srgbClr val="CCCCCC"/>
                </a:solidFill>
                <a:highlight>
                  <a:srgbClr val="181818"/>
                </a:highlight>
              </a:rPr>
              <a:t>Merged two files: Field-of-Study (142 MB) + Institution (98 MB)</a:t>
            </a:r>
            <a:endParaRPr sz="1000">
              <a:solidFill>
                <a:srgbClr val="CCCCCC"/>
              </a:solidFill>
              <a:highlight>
                <a:srgbClr val="181818"/>
              </a:highlight>
            </a:endParaRPr>
          </a:p>
          <a:p>
            <a:pPr indent="-292100" lvl="0" marL="457200" rtl="0" algn="l">
              <a:lnSpc>
                <a:spcPct val="115000"/>
              </a:lnSpc>
              <a:spcBef>
                <a:spcPts val="0"/>
              </a:spcBef>
              <a:spcAft>
                <a:spcPts val="0"/>
              </a:spcAft>
              <a:buClr>
                <a:srgbClr val="CCCCCC"/>
              </a:buClr>
              <a:buSzPts val="1000"/>
              <a:buChar char="●"/>
            </a:pPr>
            <a:r>
              <a:rPr lang="en" sz="1000">
                <a:solidFill>
                  <a:srgbClr val="CCCCCC"/>
                </a:solidFill>
                <a:highlight>
                  <a:srgbClr val="181818"/>
                </a:highlight>
              </a:rPr>
              <a:t>Join key: UNITID (unique institution identifier)</a:t>
            </a:r>
            <a:endParaRPr sz="1000">
              <a:solidFill>
                <a:srgbClr val="CCCCCC"/>
              </a:solidFill>
              <a:highlight>
                <a:srgbClr val="181818"/>
              </a:highlight>
            </a:endParaRPr>
          </a:p>
          <a:p>
            <a:pPr indent="-292100" lvl="0" marL="457200" rtl="0" algn="l">
              <a:lnSpc>
                <a:spcPct val="115000"/>
              </a:lnSpc>
              <a:spcBef>
                <a:spcPts val="0"/>
              </a:spcBef>
              <a:spcAft>
                <a:spcPts val="0"/>
              </a:spcAft>
              <a:buClr>
                <a:srgbClr val="CCCCCC"/>
              </a:buClr>
              <a:buSzPts val="1000"/>
              <a:buChar char="●"/>
            </a:pPr>
            <a:r>
              <a:rPr lang="en" sz="1000">
                <a:solidFill>
                  <a:srgbClr val="CCCCCC"/>
                </a:solidFill>
                <a:highlight>
                  <a:srgbClr val="181818"/>
                </a:highlight>
              </a:rPr>
              <a:t>Result: 8,880 rows × 3,479 columns (~30 million data points)</a:t>
            </a:r>
            <a:endParaRPr sz="1000">
              <a:solidFill>
                <a:srgbClr val="CCCCCC"/>
              </a:solidFill>
              <a:highlight>
                <a:srgbClr val="181818"/>
              </a:highlight>
            </a:endParaRPr>
          </a:p>
          <a:p>
            <a:pPr indent="0" lvl="0" marL="0" rtl="0" algn="l">
              <a:lnSpc>
                <a:spcPct val="115000"/>
              </a:lnSpc>
              <a:spcBef>
                <a:spcPts val="1000"/>
              </a:spcBef>
              <a:spcAft>
                <a:spcPts val="0"/>
              </a:spcAft>
              <a:buClr>
                <a:schemeClr val="dk1"/>
              </a:buClr>
              <a:buSzPts val="1100"/>
              <a:buFont typeface="Arial"/>
              <a:buNone/>
            </a:pPr>
            <a:r>
              <a:rPr b="1" lang="en" sz="1000">
                <a:solidFill>
                  <a:srgbClr val="CCCCCC"/>
                </a:solidFill>
                <a:highlight>
                  <a:srgbClr val="181818"/>
                </a:highlight>
              </a:rPr>
              <a:t>Missing Data Strategy:</a:t>
            </a:r>
            <a:endParaRPr b="1" sz="1000">
              <a:solidFill>
                <a:srgbClr val="CCCCCC"/>
              </a:solidFill>
              <a:highlight>
                <a:srgbClr val="181818"/>
              </a:highlight>
            </a:endParaRPr>
          </a:p>
          <a:p>
            <a:pPr indent="-292100" lvl="0" marL="457200" rtl="0" algn="l">
              <a:lnSpc>
                <a:spcPct val="115000"/>
              </a:lnSpc>
              <a:spcBef>
                <a:spcPts val="1200"/>
              </a:spcBef>
              <a:spcAft>
                <a:spcPts val="0"/>
              </a:spcAft>
              <a:buClr>
                <a:srgbClr val="CCCCCC"/>
              </a:buClr>
              <a:buSzPts val="1000"/>
              <a:buChar char="●"/>
            </a:pPr>
            <a:r>
              <a:rPr b="1" lang="en" sz="1000">
                <a:solidFill>
                  <a:srgbClr val="CCCCCC"/>
                </a:solidFill>
                <a:highlight>
                  <a:srgbClr val="181818"/>
                </a:highlight>
              </a:rPr>
              <a:t>Problem:</a:t>
            </a:r>
            <a:r>
              <a:rPr lang="en" sz="1000">
                <a:solidFill>
                  <a:srgbClr val="CCCCCC"/>
                </a:solidFill>
                <a:highlight>
                  <a:srgbClr val="181818"/>
                </a:highlight>
              </a:rPr>
              <a:t> Federal data has 4 different null encodings: "PrivacySuppressed", "NULL", "null", ""</a:t>
            </a:r>
            <a:endParaRPr sz="1000">
              <a:solidFill>
                <a:srgbClr val="CCCCCC"/>
              </a:solidFill>
              <a:highlight>
                <a:srgbClr val="181818"/>
              </a:highlight>
            </a:endParaRPr>
          </a:p>
          <a:p>
            <a:pPr indent="-292100" lvl="0" marL="457200" rtl="0" algn="l">
              <a:lnSpc>
                <a:spcPct val="115000"/>
              </a:lnSpc>
              <a:spcBef>
                <a:spcPts val="0"/>
              </a:spcBef>
              <a:spcAft>
                <a:spcPts val="0"/>
              </a:spcAft>
              <a:buClr>
                <a:srgbClr val="CCCCCC"/>
              </a:buClr>
              <a:buSzPts val="1000"/>
              <a:buChar char="●"/>
            </a:pPr>
            <a:r>
              <a:rPr b="1" lang="en" sz="1000">
                <a:solidFill>
                  <a:srgbClr val="CCCCCC"/>
                </a:solidFill>
                <a:highlight>
                  <a:srgbClr val="181818"/>
                </a:highlight>
              </a:rPr>
              <a:t>Solution:</a:t>
            </a:r>
            <a:r>
              <a:rPr lang="en" sz="1000">
                <a:solidFill>
                  <a:srgbClr val="CCCCCC"/>
                </a:solidFill>
                <a:highlight>
                  <a:srgbClr val="181818"/>
                </a:highlight>
              </a:rPr>
              <a:t> Standardized all to NaN for consistent handling</a:t>
            </a:r>
            <a:endParaRPr sz="1000">
              <a:solidFill>
                <a:srgbClr val="CCCCCC"/>
              </a:solidFill>
              <a:highlight>
                <a:srgbClr val="181818"/>
              </a:highlight>
            </a:endParaRPr>
          </a:p>
          <a:p>
            <a:pPr indent="-292100" lvl="0" marL="457200" rtl="0" algn="l">
              <a:lnSpc>
                <a:spcPct val="115000"/>
              </a:lnSpc>
              <a:spcBef>
                <a:spcPts val="0"/>
              </a:spcBef>
              <a:spcAft>
                <a:spcPts val="0"/>
              </a:spcAft>
              <a:buClr>
                <a:srgbClr val="CCCCCC"/>
              </a:buClr>
              <a:buSzPts val="1000"/>
              <a:buChar char="●"/>
            </a:pPr>
            <a:r>
              <a:rPr b="1" lang="en" sz="1000">
                <a:solidFill>
                  <a:srgbClr val="CCCCCC"/>
                </a:solidFill>
                <a:highlight>
                  <a:srgbClr val="181818"/>
                </a:highlight>
              </a:rPr>
              <a:t>Decision:</a:t>
            </a:r>
            <a:r>
              <a:rPr lang="en" sz="1000">
                <a:solidFill>
                  <a:srgbClr val="CCCCCC"/>
                </a:solidFill>
                <a:highlight>
                  <a:srgbClr val="181818"/>
                </a:highlight>
              </a:rPr>
              <a:t> Drop features with &gt;50% missing (lost only 1 feature - acceptable)</a:t>
            </a:r>
            <a:endParaRPr sz="1000">
              <a:solidFill>
                <a:srgbClr val="CCCCCC"/>
              </a:solidFill>
              <a:highlight>
                <a:srgbClr val="181818"/>
              </a:highlight>
            </a:endParaRPr>
          </a:p>
          <a:p>
            <a:pPr indent="-292100" lvl="0" marL="457200" rtl="0" algn="l">
              <a:lnSpc>
                <a:spcPct val="115000"/>
              </a:lnSpc>
              <a:spcBef>
                <a:spcPts val="0"/>
              </a:spcBef>
              <a:spcAft>
                <a:spcPts val="0"/>
              </a:spcAft>
              <a:buClr>
                <a:srgbClr val="CCCCCC"/>
              </a:buClr>
              <a:buSzPts val="1000"/>
              <a:buChar char="●"/>
            </a:pPr>
            <a:r>
              <a:rPr b="1" lang="en" sz="1000">
                <a:solidFill>
                  <a:srgbClr val="CCCCCC"/>
                </a:solidFill>
                <a:highlight>
                  <a:srgbClr val="181818"/>
                </a:highlight>
              </a:rPr>
              <a:t>Imputation:</a:t>
            </a:r>
            <a:r>
              <a:rPr lang="en" sz="1000">
                <a:solidFill>
                  <a:srgbClr val="CCCCCC"/>
                </a:solidFill>
                <a:highlight>
                  <a:srgbClr val="181818"/>
                </a:highlight>
              </a:rPr>
              <a:t> Median for remaining gaps (robust to outliers, preserves distribution)</a:t>
            </a:r>
            <a:endParaRPr sz="1000">
              <a:solidFill>
                <a:srgbClr val="CCCCCC"/>
              </a:solidFill>
              <a:highlight>
                <a:srgbClr val="181818"/>
              </a:highlight>
            </a:endParaRPr>
          </a:p>
          <a:p>
            <a:pPr indent="0" lvl="0" marL="0" rtl="0" algn="l">
              <a:lnSpc>
                <a:spcPct val="115000"/>
              </a:lnSpc>
              <a:spcBef>
                <a:spcPts val="1000"/>
              </a:spcBef>
              <a:spcAft>
                <a:spcPts val="0"/>
              </a:spcAft>
              <a:buClr>
                <a:schemeClr val="dk1"/>
              </a:buClr>
              <a:buSzPts val="1100"/>
              <a:buFont typeface="Arial"/>
              <a:buNone/>
            </a:pPr>
            <a:r>
              <a:rPr b="1" lang="en" sz="1000">
                <a:solidFill>
                  <a:srgbClr val="CCCCCC"/>
                </a:solidFill>
                <a:highlight>
                  <a:srgbClr val="181818"/>
                </a:highlight>
              </a:rPr>
              <a:t>Major Exclusion:</a:t>
            </a:r>
            <a:endParaRPr b="1" sz="1000">
              <a:solidFill>
                <a:srgbClr val="CCCCCC"/>
              </a:solidFill>
              <a:highlight>
                <a:srgbClr val="181818"/>
              </a:highlight>
            </a:endParaRPr>
          </a:p>
          <a:p>
            <a:pPr indent="-292100" lvl="0" marL="457200" rtl="0" algn="l">
              <a:lnSpc>
                <a:spcPct val="115000"/>
              </a:lnSpc>
              <a:spcBef>
                <a:spcPts val="1200"/>
              </a:spcBef>
              <a:spcAft>
                <a:spcPts val="0"/>
              </a:spcAft>
              <a:buClr>
                <a:srgbClr val="CCCCCC"/>
              </a:buClr>
              <a:buSzPts val="1000"/>
              <a:buChar char="●"/>
            </a:pPr>
            <a:r>
              <a:rPr b="1" lang="en" sz="1000">
                <a:solidFill>
                  <a:srgbClr val="CCCCCC"/>
                </a:solidFill>
                <a:highlight>
                  <a:srgbClr val="181818"/>
                </a:highlight>
              </a:rPr>
              <a:t>Debt data excluded</a:t>
            </a:r>
            <a:r>
              <a:rPr lang="en" sz="1000">
                <a:solidFill>
                  <a:srgbClr val="CCCCCC"/>
                </a:solidFill>
                <a:highlight>
                  <a:srgbClr val="181818"/>
                </a:highlight>
              </a:rPr>
              <a:t> from main analysis</a:t>
            </a:r>
            <a:endParaRPr sz="1000">
              <a:solidFill>
                <a:srgbClr val="CCCCCC"/>
              </a:solidFill>
              <a:highlight>
                <a:srgbClr val="181818"/>
              </a:highlight>
            </a:endParaRPr>
          </a:p>
          <a:p>
            <a:pPr indent="-292100" lvl="1" marL="914400" rtl="0" algn="l">
              <a:lnSpc>
                <a:spcPct val="115000"/>
              </a:lnSpc>
              <a:spcBef>
                <a:spcPts val="0"/>
              </a:spcBef>
              <a:spcAft>
                <a:spcPts val="0"/>
              </a:spcAft>
              <a:buClr>
                <a:srgbClr val="CCCCCC"/>
              </a:buClr>
              <a:buSzPts val="1000"/>
              <a:buChar char="○"/>
            </a:pPr>
            <a:r>
              <a:rPr lang="en" sz="1000">
                <a:solidFill>
                  <a:srgbClr val="CCCCCC"/>
                </a:solidFill>
                <a:highlight>
                  <a:srgbClr val="181818"/>
                </a:highlight>
              </a:rPr>
              <a:t>80% missing (only 1,702 of 8,880 programs have it)</a:t>
            </a:r>
            <a:endParaRPr sz="1000">
              <a:solidFill>
                <a:srgbClr val="CCCCCC"/>
              </a:solidFill>
              <a:highlight>
                <a:srgbClr val="181818"/>
              </a:highlight>
            </a:endParaRPr>
          </a:p>
          <a:p>
            <a:pPr indent="-292100" lvl="1" marL="914400" rtl="0" algn="l">
              <a:lnSpc>
                <a:spcPct val="115000"/>
              </a:lnSpc>
              <a:spcBef>
                <a:spcPts val="0"/>
              </a:spcBef>
              <a:spcAft>
                <a:spcPts val="0"/>
              </a:spcAft>
              <a:buClr>
                <a:srgbClr val="CCCCCC"/>
              </a:buClr>
              <a:buSzPts val="1000"/>
              <a:buChar char="○"/>
            </a:pPr>
            <a:r>
              <a:rPr lang="en" sz="1000">
                <a:solidFill>
                  <a:srgbClr val="CCCCCC"/>
                </a:solidFill>
                <a:highlight>
                  <a:srgbClr val="181818"/>
                </a:highlight>
              </a:rPr>
              <a:t>Also conceptually an outcome, not a predictor</a:t>
            </a:r>
            <a:endParaRPr sz="1000">
              <a:solidFill>
                <a:srgbClr val="CCCCCC"/>
              </a:solidFill>
              <a:highlight>
                <a:srgbClr val="181818"/>
              </a:highlight>
            </a:endParaRPr>
          </a:p>
          <a:p>
            <a:pPr indent="-292100" lvl="1" marL="914400" rtl="0" algn="l">
              <a:lnSpc>
                <a:spcPct val="115000"/>
              </a:lnSpc>
              <a:spcBef>
                <a:spcPts val="0"/>
              </a:spcBef>
              <a:spcAft>
                <a:spcPts val="0"/>
              </a:spcAft>
              <a:buClr>
                <a:srgbClr val="CCCCCC"/>
              </a:buClr>
              <a:buSzPts val="1000"/>
              <a:buChar char="○"/>
            </a:pPr>
            <a:r>
              <a:rPr lang="en" sz="1000">
                <a:solidFill>
                  <a:srgbClr val="CCCCCC"/>
                </a:solidFill>
                <a:highlight>
                  <a:srgbClr val="181818"/>
                </a:highlight>
              </a:rPr>
              <a:t>Keeps N=8,230 for earnings analysis</a:t>
            </a:r>
            <a:endParaRPr sz="1000">
              <a:solidFill>
                <a:srgbClr val="CCCCCC"/>
              </a:solidFill>
              <a:highlight>
                <a:srgbClr val="181818"/>
              </a:highlight>
            </a:endParaRPr>
          </a:p>
          <a:p>
            <a:pPr indent="0" lvl="0" marL="0" rtl="0" algn="l">
              <a:spcBef>
                <a:spcPts val="1000"/>
              </a:spcBef>
              <a:spcAft>
                <a:spcPts val="0"/>
              </a:spcAft>
              <a:buNone/>
            </a:pPr>
            <a:r>
              <a:t/>
            </a:r>
            <a:endParaRPr b="1" sz="1200">
              <a:solidFill>
                <a:srgbClr val="CCCCCC"/>
              </a:solidFill>
              <a:highlight>
                <a:srgbClr val="181818"/>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391e4eac687_0_3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391e4eac687_0_3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solidFill>
                  <a:schemeClr val="dk1"/>
                </a:solidFill>
              </a:rPr>
              <a:t>Will</a:t>
            </a:r>
            <a:endParaRPr b="1" sz="1500">
              <a:solidFill>
                <a:schemeClr val="dk1"/>
              </a:solidFill>
            </a:endParaRPr>
          </a:p>
          <a:p>
            <a:pPr indent="0" lvl="0" marL="0" marR="381000" rtl="0" algn="l">
              <a:lnSpc>
                <a:spcPct val="115000"/>
              </a:lnSpc>
              <a:spcBef>
                <a:spcPts val="1200"/>
              </a:spcBef>
              <a:spcAft>
                <a:spcPts val="0"/>
              </a:spcAft>
              <a:buClr>
                <a:schemeClr val="dk1"/>
              </a:buClr>
              <a:buSzPts val="1100"/>
              <a:buFont typeface="Arial"/>
              <a:buNone/>
            </a:pPr>
            <a:r>
              <a:rPr lang="en">
                <a:solidFill>
                  <a:schemeClr val="dk1"/>
                </a:solidFill>
              </a:rPr>
              <a:t>We selected 18 features using four criteria: they showed meaningful correlation, were supported by economic theory, avoided multicollinearity, and had sufficient data coverage.The features fall into five groups: selectivity, resources, student success, demographics, and institutional context.Selectivity variables like SAT, ACT, and admission rate were some of the strongest predictors, which fits signaling theory. Resources and success metrics—like faculty salary, tuition, graduation, and retention—capture institutional investment and outcomes. We did include demographic composition intentionally, not to predict individual students, but to highlight </a:t>
            </a:r>
            <a:r>
              <a:rPr lang="en">
                <a:solidFill>
                  <a:schemeClr val="dk1"/>
                </a:solidFill>
              </a:rPr>
              <a:t>systemic</a:t>
            </a:r>
            <a:r>
              <a:rPr lang="en">
                <a:solidFill>
                  <a:schemeClr val="dk1"/>
                </a:solidFill>
              </a:rPr>
              <a:t> access patterns. For example, higher-earning schools tend to enroll fewer Pell students. Overall, this approach balances statistical strength, theory, and ethical awareness at the institutional level.</a:t>
            </a:r>
            <a:endParaRPr b="1" sz="1500">
              <a:solidFill>
                <a:schemeClr val="dk1"/>
              </a:solidFill>
            </a:endParaRPr>
          </a:p>
          <a:p>
            <a:pPr indent="0" lvl="0" marL="0" marR="381000" rtl="0" algn="l">
              <a:lnSpc>
                <a:spcPct val="115000"/>
              </a:lnSpc>
              <a:spcBef>
                <a:spcPts val="1200"/>
              </a:spcBef>
              <a:spcAft>
                <a:spcPts val="0"/>
              </a:spcAft>
              <a:buClr>
                <a:schemeClr val="dk1"/>
              </a:buClr>
              <a:buSzPts val="1100"/>
              <a:buFont typeface="Arial"/>
              <a:buNone/>
            </a:pPr>
            <a:r>
              <a:t/>
            </a:r>
            <a:endParaRPr b="1" sz="1000">
              <a:solidFill>
                <a:srgbClr val="CCCCCC"/>
              </a:solidFill>
              <a:highlight>
                <a:srgbClr val="181818"/>
              </a:highlight>
            </a:endParaRPr>
          </a:p>
          <a:p>
            <a:pPr indent="0" lvl="0" marL="0" rtl="0" algn="l">
              <a:lnSpc>
                <a:spcPct val="115000"/>
              </a:lnSpc>
              <a:spcBef>
                <a:spcPts val="1200"/>
              </a:spcBef>
              <a:spcAft>
                <a:spcPts val="0"/>
              </a:spcAft>
              <a:buNone/>
            </a:pPr>
            <a:r>
              <a:t/>
            </a:r>
            <a:endParaRPr b="1" sz="1000">
              <a:solidFill>
                <a:srgbClr val="CCCCCC"/>
              </a:solidFill>
              <a:highlight>
                <a:srgbClr val="181818"/>
              </a:highlight>
            </a:endParaRPr>
          </a:p>
          <a:p>
            <a:pPr indent="0" lvl="0" marL="0" rtl="0" algn="l">
              <a:lnSpc>
                <a:spcPct val="115000"/>
              </a:lnSpc>
              <a:spcBef>
                <a:spcPts val="1200"/>
              </a:spcBef>
              <a:spcAft>
                <a:spcPts val="0"/>
              </a:spcAft>
              <a:buClr>
                <a:schemeClr val="dk1"/>
              </a:buClr>
              <a:buSzPts val="1100"/>
              <a:buFont typeface="Arial"/>
              <a:buNone/>
            </a:pPr>
            <a:r>
              <a:rPr b="1" lang="en" sz="1000">
                <a:solidFill>
                  <a:srgbClr val="CCCCCC"/>
                </a:solidFill>
                <a:highlight>
                  <a:srgbClr val="181818"/>
                </a:highlight>
              </a:rPr>
              <a:t>Selection Criteria (18 features chosen):</a:t>
            </a:r>
            <a:endParaRPr b="1" sz="1000">
              <a:solidFill>
                <a:srgbClr val="CCCCCC"/>
              </a:solidFill>
              <a:highlight>
                <a:srgbClr val="181818"/>
              </a:highlight>
            </a:endParaRPr>
          </a:p>
          <a:p>
            <a:pPr indent="-292100" lvl="0" marL="457200" rtl="0" algn="l">
              <a:lnSpc>
                <a:spcPct val="115000"/>
              </a:lnSpc>
              <a:spcBef>
                <a:spcPts val="1200"/>
              </a:spcBef>
              <a:spcAft>
                <a:spcPts val="0"/>
              </a:spcAft>
              <a:buClr>
                <a:srgbClr val="CCCCCC"/>
              </a:buClr>
              <a:buSzPts val="1000"/>
              <a:buAutoNum type="arabicPeriod"/>
            </a:pPr>
            <a:r>
              <a:rPr lang="en" sz="1000">
                <a:solidFill>
                  <a:srgbClr val="CCCCCC"/>
                </a:solidFill>
                <a:highlight>
                  <a:srgbClr val="181818"/>
                </a:highlight>
              </a:rPr>
              <a:t>Prior correlation analysis showed promise (r &gt; 0.2)</a:t>
            </a:r>
            <a:endParaRPr sz="1000">
              <a:solidFill>
                <a:srgbClr val="CCCCCC"/>
              </a:solidFill>
              <a:highlight>
                <a:srgbClr val="181818"/>
              </a:highlight>
            </a:endParaRPr>
          </a:p>
          <a:p>
            <a:pPr indent="-292100" lvl="0" marL="457200" rtl="0" algn="l">
              <a:lnSpc>
                <a:spcPct val="115000"/>
              </a:lnSpc>
              <a:spcBef>
                <a:spcPts val="0"/>
              </a:spcBef>
              <a:spcAft>
                <a:spcPts val="0"/>
              </a:spcAft>
              <a:buClr>
                <a:srgbClr val="CCCCCC"/>
              </a:buClr>
              <a:buSzPts val="1000"/>
              <a:buAutoNum type="arabicPeriod"/>
            </a:pPr>
            <a:r>
              <a:rPr lang="en" sz="1000">
                <a:solidFill>
                  <a:srgbClr val="CCCCCC"/>
                </a:solidFill>
                <a:highlight>
                  <a:srgbClr val="181818"/>
                </a:highlight>
              </a:rPr>
              <a:t>Economic theory supports relevance (human capital theory, signaling theory)</a:t>
            </a:r>
            <a:endParaRPr sz="1000">
              <a:solidFill>
                <a:srgbClr val="CCCCCC"/>
              </a:solidFill>
              <a:highlight>
                <a:srgbClr val="181818"/>
              </a:highlight>
            </a:endParaRPr>
          </a:p>
          <a:p>
            <a:pPr indent="-292100" lvl="0" marL="457200" rtl="0" algn="l">
              <a:lnSpc>
                <a:spcPct val="115000"/>
              </a:lnSpc>
              <a:spcBef>
                <a:spcPts val="0"/>
              </a:spcBef>
              <a:spcAft>
                <a:spcPts val="0"/>
              </a:spcAft>
              <a:buClr>
                <a:srgbClr val="CCCCCC"/>
              </a:buClr>
              <a:buSzPts val="1000"/>
              <a:buAutoNum type="arabicPeriod"/>
            </a:pPr>
            <a:r>
              <a:rPr lang="en" sz="1000">
                <a:solidFill>
                  <a:srgbClr val="CCCCCC"/>
                </a:solidFill>
                <a:highlight>
                  <a:srgbClr val="181818"/>
                </a:highlight>
              </a:rPr>
              <a:t>Low multicollinearity with other features (VIF checks)</a:t>
            </a:r>
            <a:endParaRPr sz="1000">
              <a:solidFill>
                <a:srgbClr val="CCCCCC"/>
              </a:solidFill>
              <a:highlight>
                <a:srgbClr val="181818"/>
              </a:highlight>
            </a:endParaRPr>
          </a:p>
          <a:p>
            <a:pPr indent="-292100" lvl="0" marL="457200" rtl="0" algn="l">
              <a:lnSpc>
                <a:spcPct val="115000"/>
              </a:lnSpc>
              <a:spcBef>
                <a:spcPts val="0"/>
              </a:spcBef>
              <a:spcAft>
                <a:spcPts val="0"/>
              </a:spcAft>
              <a:buClr>
                <a:srgbClr val="CCCCCC"/>
              </a:buClr>
              <a:buSzPts val="1000"/>
              <a:buAutoNum type="arabicPeriod"/>
            </a:pPr>
            <a:r>
              <a:rPr lang="en" sz="1000">
                <a:solidFill>
                  <a:srgbClr val="CCCCCC"/>
                </a:solidFill>
                <a:highlight>
                  <a:srgbClr val="181818"/>
                </a:highlight>
              </a:rPr>
              <a:t>Data completeness (&gt;50% available)</a:t>
            </a:r>
            <a:endParaRPr sz="1000">
              <a:solidFill>
                <a:srgbClr val="CCCCCC"/>
              </a:solidFill>
              <a:highlight>
                <a:srgbClr val="181818"/>
              </a:highlight>
            </a:endParaRPr>
          </a:p>
          <a:p>
            <a:pPr indent="0" lvl="0" marL="0" rtl="0" algn="l">
              <a:lnSpc>
                <a:spcPct val="115000"/>
              </a:lnSpc>
              <a:spcBef>
                <a:spcPts val="1000"/>
              </a:spcBef>
              <a:spcAft>
                <a:spcPts val="0"/>
              </a:spcAft>
              <a:buClr>
                <a:schemeClr val="dk1"/>
              </a:buClr>
              <a:buSzPts val="1100"/>
              <a:buFont typeface="Arial"/>
              <a:buNone/>
            </a:pPr>
            <a:r>
              <a:rPr b="1" lang="en" sz="1000">
                <a:solidFill>
                  <a:srgbClr val="CCCCCC"/>
                </a:solidFill>
                <a:highlight>
                  <a:srgbClr val="181818"/>
                </a:highlight>
              </a:rPr>
              <a:t>Categories &amp; Examples:</a:t>
            </a:r>
            <a:endParaRPr b="1" sz="1000">
              <a:solidFill>
                <a:srgbClr val="CCCCCC"/>
              </a:solidFill>
              <a:highlight>
                <a:srgbClr val="181818"/>
              </a:highlight>
            </a:endParaRPr>
          </a:p>
          <a:p>
            <a:pPr indent="-292100" lvl="0" marL="457200" rtl="0" algn="l">
              <a:lnSpc>
                <a:spcPct val="115000"/>
              </a:lnSpc>
              <a:spcBef>
                <a:spcPts val="1200"/>
              </a:spcBef>
              <a:spcAft>
                <a:spcPts val="0"/>
              </a:spcAft>
              <a:buClr>
                <a:srgbClr val="CCCCCC"/>
              </a:buClr>
              <a:buSzPts val="1000"/>
              <a:buChar char="●"/>
            </a:pPr>
            <a:r>
              <a:rPr b="1" lang="en" sz="1000">
                <a:solidFill>
                  <a:srgbClr val="CCCCCC"/>
                </a:solidFill>
                <a:highlight>
                  <a:srgbClr val="181818"/>
                </a:highlight>
              </a:rPr>
              <a:t>Selectivity:</a:t>
            </a:r>
            <a:r>
              <a:rPr lang="en" sz="1000">
                <a:solidFill>
                  <a:srgbClr val="CCCCCC"/>
                </a:solidFill>
                <a:highlight>
                  <a:srgbClr val="181818"/>
                </a:highlight>
              </a:rPr>
              <a:t> SAT_AVG (r=0.76), ACTCMMID (r=0.78), ADM_RATE (r=-0.63)</a:t>
            </a:r>
            <a:endParaRPr sz="1000">
              <a:solidFill>
                <a:srgbClr val="CCCCCC"/>
              </a:solidFill>
              <a:highlight>
                <a:srgbClr val="181818"/>
              </a:highlight>
            </a:endParaRPr>
          </a:p>
          <a:p>
            <a:pPr indent="-292100" lvl="0" marL="457200" rtl="0" algn="l">
              <a:lnSpc>
                <a:spcPct val="115000"/>
              </a:lnSpc>
              <a:spcBef>
                <a:spcPts val="0"/>
              </a:spcBef>
              <a:spcAft>
                <a:spcPts val="0"/>
              </a:spcAft>
              <a:buClr>
                <a:srgbClr val="CCCCCC"/>
              </a:buClr>
              <a:buSzPts val="1000"/>
              <a:buChar char="●"/>
            </a:pPr>
            <a:r>
              <a:rPr b="1" lang="en" sz="1000">
                <a:solidFill>
                  <a:srgbClr val="CCCCCC"/>
                </a:solidFill>
                <a:highlight>
                  <a:srgbClr val="181818"/>
                </a:highlight>
              </a:rPr>
              <a:t>Resources:</a:t>
            </a:r>
            <a:r>
              <a:rPr lang="en" sz="1000">
                <a:solidFill>
                  <a:srgbClr val="CCCCCC"/>
                </a:solidFill>
                <a:highlight>
                  <a:srgbClr val="181818"/>
                </a:highlight>
              </a:rPr>
              <a:t> AVGFACSAL (+$4,611 impact), INEXPFTE, TUITIONFEE_OUT (59% importance!)</a:t>
            </a:r>
            <a:endParaRPr sz="1000">
              <a:solidFill>
                <a:srgbClr val="CCCCCC"/>
              </a:solidFill>
              <a:highlight>
                <a:srgbClr val="181818"/>
              </a:highlight>
            </a:endParaRPr>
          </a:p>
          <a:p>
            <a:pPr indent="-292100" lvl="0" marL="457200" rtl="0" algn="l">
              <a:lnSpc>
                <a:spcPct val="115000"/>
              </a:lnSpc>
              <a:spcBef>
                <a:spcPts val="0"/>
              </a:spcBef>
              <a:spcAft>
                <a:spcPts val="0"/>
              </a:spcAft>
              <a:buClr>
                <a:srgbClr val="CCCCCC"/>
              </a:buClr>
              <a:buSzPts val="1000"/>
              <a:buChar char="●"/>
            </a:pPr>
            <a:r>
              <a:rPr b="1" lang="en" sz="1000">
                <a:solidFill>
                  <a:srgbClr val="CCCCCC"/>
                </a:solidFill>
                <a:highlight>
                  <a:srgbClr val="181818"/>
                </a:highlight>
              </a:rPr>
              <a:t>Success:</a:t>
            </a:r>
            <a:r>
              <a:rPr lang="en" sz="1000">
                <a:solidFill>
                  <a:srgbClr val="CCCCCC"/>
                </a:solidFill>
                <a:highlight>
                  <a:srgbClr val="181818"/>
                </a:highlight>
              </a:rPr>
              <a:t> C150_4 (completion rate), RET_FT4 (retention rate)</a:t>
            </a:r>
            <a:endParaRPr sz="1000">
              <a:solidFill>
                <a:srgbClr val="CCCCCC"/>
              </a:solidFill>
              <a:highlight>
                <a:srgbClr val="181818"/>
              </a:highlight>
            </a:endParaRPr>
          </a:p>
          <a:p>
            <a:pPr indent="-292100" lvl="0" marL="457200" rtl="0" algn="l">
              <a:lnSpc>
                <a:spcPct val="115000"/>
              </a:lnSpc>
              <a:spcBef>
                <a:spcPts val="0"/>
              </a:spcBef>
              <a:spcAft>
                <a:spcPts val="0"/>
              </a:spcAft>
              <a:buClr>
                <a:srgbClr val="CCCCCC"/>
              </a:buClr>
              <a:buSzPts val="1000"/>
              <a:buChar char="●"/>
            </a:pPr>
            <a:r>
              <a:rPr b="1" lang="en" sz="1000">
                <a:solidFill>
                  <a:srgbClr val="CCCCCC"/>
                </a:solidFill>
                <a:highlight>
                  <a:srgbClr val="181818"/>
                </a:highlight>
              </a:rPr>
              <a:t>Demographics:</a:t>
            </a:r>
            <a:r>
              <a:rPr lang="en" sz="1000">
                <a:solidFill>
                  <a:srgbClr val="CCCCCC"/>
                </a:solidFill>
                <a:highlight>
                  <a:srgbClr val="181818"/>
                </a:highlight>
              </a:rPr>
              <a:t> PCTPELL, UGDS_ASIAN, UGDS_BLACK, UGDS_HISP, UGDS_WHITE</a:t>
            </a:r>
            <a:endParaRPr sz="1000">
              <a:solidFill>
                <a:srgbClr val="CCCCCC"/>
              </a:solidFill>
              <a:highlight>
                <a:srgbClr val="181818"/>
              </a:highlight>
            </a:endParaRPr>
          </a:p>
          <a:p>
            <a:pPr indent="-292100" lvl="0" marL="457200" rtl="0" algn="l">
              <a:lnSpc>
                <a:spcPct val="115000"/>
              </a:lnSpc>
              <a:spcBef>
                <a:spcPts val="0"/>
              </a:spcBef>
              <a:spcAft>
                <a:spcPts val="0"/>
              </a:spcAft>
              <a:buClr>
                <a:srgbClr val="CCCCCC"/>
              </a:buClr>
              <a:buSzPts val="1000"/>
              <a:buChar char="●"/>
            </a:pPr>
            <a:r>
              <a:rPr b="1" lang="en" sz="1000">
                <a:solidFill>
                  <a:srgbClr val="CCCCCC"/>
                </a:solidFill>
                <a:highlight>
                  <a:srgbClr val="181818"/>
                </a:highlight>
              </a:rPr>
              <a:t>Institutional:</a:t>
            </a:r>
            <a:r>
              <a:rPr lang="en" sz="1000">
                <a:solidFill>
                  <a:srgbClr val="CCCCCC"/>
                </a:solidFill>
                <a:highlight>
                  <a:srgbClr val="181818"/>
                </a:highlight>
              </a:rPr>
              <a:t> CONTROL (public/private), LOCALE (urban/rural), REGION, CIPCODE</a:t>
            </a:r>
            <a:endParaRPr sz="1000">
              <a:solidFill>
                <a:srgbClr val="CCCCCC"/>
              </a:solidFill>
              <a:highlight>
                <a:srgbClr val="181818"/>
              </a:highlight>
            </a:endParaRPr>
          </a:p>
          <a:p>
            <a:pPr indent="0" lvl="0" marL="0" rtl="0" algn="l">
              <a:lnSpc>
                <a:spcPct val="115000"/>
              </a:lnSpc>
              <a:spcBef>
                <a:spcPts val="1000"/>
              </a:spcBef>
              <a:spcAft>
                <a:spcPts val="0"/>
              </a:spcAft>
              <a:buClr>
                <a:schemeClr val="dk1"/>
              </a:buClr>
              <a:buSzPts val="1100"/>
              <a:buFont typeface="Arial"/>
              <a:buNone/>
            </a:pPr>
            <a:r>
              <a:rPr b="1" lang="en" sz="1000">
                <a:solidFill>
                  <a:srgbClr val="CCCCCC"/>
                </a:solidFill>
                <a:highlight>
                  <a:srgbClr val="181818"/>
                </a:highlight>
              </a:rPr>
              <a:t>Controversial Decision:</a:t>
            </a:r>
            <a:endParaRPr b="1" sz="1000">
              <a:solidFill>
                <a:srgbClr val="CCCCCC"/>
              </a:solidFill>
              <a:highlight>
                <a:srgbClr val="181818"/>
              </a:highlight>
            </a:endParaRPr>
          </a:p>
          <a:p>
            <a:pPr indent="-292100" lvl="0" marL="457200" rtl="0" algn="l">
              <a:lnSpc>
                <a:spcPct val="115000"/>
              </a:lnSpc>
              <a:spcBef>
                <a:spcPts val="1200"/>
              </a:spcBef>
              <a:spcAft>
                <a:spcPts val="0"/>
              </a:spcAft>
              <a:buClr>
                <a:srgbClr val="CCCCCC"/>
              </a:buClr>
              <a:buSzPts val="1000"/>
              <a:buChar char="●"/>
            </a:pPr>
            <a:r>
              <a:rPr b="1" lang="en" sz="1000">
                <a:solidFill>
                  <a:srgbClr val="CCCCCC"/>
                </a:solidFill>
                <a:highlight>
                  <a:srgbClr val="181818"/>
                </a:highlight>
              </a:rPr>
              <a:t>Included demographics</a:t>
            </a:r>
            <a:r>
              <a:rPr lang="en" sz="1000">
                <a:solidFill>
                  <a:srgbClr val="CCCCCC"/>
                </a:solidFill>
                <a:highlight>
                  <a:srgbClr val="181818"/>
                </a:highlight>
              </a:rPr>
              <a:t> despite sensitivity</a:t>
            </a:r>
            <a:endParaRPr sz="1000">
              <a:solidFill>
                <a:srgbClr val="CCCCCC"/>
              </a:solidFill>
              <a:highlight>
                <a:srgbClr val="181818"/>
              </a:highlight>
            </a:endParaRPr>
          </a:p>
          <a:p>
            <a:pPr indent="-292100" lvl="1" marL="914400" rtl="0" algn="l">
              <a:lnSpc>
                <a:spcPct val="115000"/>
              </a:lnSpc>
              <a:spcBef>
                <a:spcPts val="0"/>
              </a:spcBef>
              <a:spcAft>
                <a:spcPts val="0"/>
              </a:spcAft>
              <a:buClr>
                <a:srgbClr val="CCCCCC"/>
              </a:buClr>
              <a:buSzPts val="1000"/>
              <a:buChar char="○"/>
            </a:pPr>
            <a:r>
              <a:rPr lang="en" sz="1000">
                <a:solidFill>
                  <a:srgbClr val="CCCCCC"/>
                </a:solidFill>
                <a:highlight>
                  <a:srgbClr val="181818"/>
                </a:highlight>
              </a:rPr>
              <a:t>Rationale: Reveals systemic access barriers (elite schools enroll fewer Pell/Black students)</a:t>
            </a:r>
            <a:endParaRPr sz="1000">
              <a:solidFill>
                <a:srgbClr val="CCCCCC"/>
              </a:solidFill>
              <a:highlight>
                <a:srgbClr val="181818"/>
              </a:highlight>
            </a:endParaRPr>
          </a:p>
          <a:p>
            <a:pPr indent="-292100" lvl="1" marL="914400" rtl="0" algn="l">
              <a:lnSpc>
                <a:spcPct val="115000"/>
              </a:lnSpc>
              <a:spcBef>
                <a:spcPts val="0"/>
              </a:spcBef>
              <a:spcAft>
                <a:spcPts val="0"/>
              </a:spcAft>
              <a:buClr>
                <a:srgbClr val="CCCCCC"/>
              </a:buClr>
              <a:buSzPts val="1000"/>
              <a:buChar char="○"/>
            </a:pPr>
            <a:r>
              <a:rPr lang="en" sz="1000">
                <a:solidFill>
                  <a:srgbClr val="CCCCCC"/>
                </a:solidFill>
                <a:highlight>
                  <a:srgbClr val="181818"/>
                </a:highlight>
              </a:rPr>
              <a:t>% Pell correlation: r=-0.43 (higher earnings schools have fewer low-income students)</a:t>
            </a:r>
            <a:endParaRPr sz="1000">
              <a:solidFill>
                <a:srgbClr val="CCCCCC"/>
              </a:solidFill>
              <a:highlight>
                <a:srgbClr val="181818"/>
              </a:highlight>
            </a:endParaRPr>
          </a:p>
          <a:p>
            <a:pPr indent="-292100" lvl="1" marL="914400" rtl="0" algn="l">
              <a:lnSpc>
                <a:spcPct val="115000"/>
              </a:lnSpc>
              <a:spcBef>
                <a:spcPts val="0"/>
              </a:spcBef>
              <a:spcAft>
                <a:spcPts val="0"/>
              </a:spcAft>
              <a:buClr>
                <a:srgbClr val="CCCCCC"/>
              </a:buClr>
              <a:buSzPts val="1000"/>
              <a:buChar char="○"/>
            </a:pPr>
            <a:r>
              <a:rPr lang="en" sz="1000">
                <a:solidFill>
                  <a:srgbClr val="CCCCCC"/>
                </a:solidFill>
                <a:highlight>
                  <a:srgbClr val="181818"/>
                </a:highlight>
              </a:rPr>
              <a:t>Important: This is institutional composition, NOT individual student prediction</a:t>
            </a:r>
            <a:endParaRPr sz="1000">
              <a:solidFill>
                <a:srgbClr val="CCCCCC"/>
              </a:solidFill>
              <a:highlight>
                <a:srgbClr val="181818"/>
              </a:highlight>
            </a:endParaRPr>
          </a:p>
          <a:p>
            <a:pPr indent="0" lvl="0" marL="0" rtl="0" algn="l">
              <a:spcBef>
                <a:spcPts val="1000"/>
              </a:spcBef>
              <a:spcAft>
                <a:spcPts val="0"/>
              </a:spcAft>
              <a:buNone/>
            </a:pPr>
            <a:r>
              <a:t/>
            </a:r>
            <a:endParaRPr b="1" sz="1200">
              <a:solidFill>
                <a:srgbClr val="CCCCCC"/>
              </a:solidFill>
              <a:highlight>
                <a:srgbClr val="181818"/>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391e4eac687_0_3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391e4eac687_0_3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500">
                <a:solidFill>
                  <a:schemeClr val="dk1"/>
                </a:solidFill>
              </a:rPr>
              <a:t>Will</a:t>
            </a:r>
            <a:endParaRPr b="1" sz="15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200">
                <a:solidFill>
                  <a:schemeClr val="dk1"/>
                </a:solidFill>
              </a:rPr>
              <a:t>On this slide we want to highlight the feature engineering that actually mattered. We created several interaction terms to capture combined effects that raw variables miss. For example, SAT times completion rate ranked sixth in Random Forest importance, suggesting that selectivity only really pays off when schools also retain students. We also looked at how resources interact with Pell enrollment, which had a strong positive coefficient, pointing to how efficiently schools support low-income students.</a:t>
            </a:r>
            <a:endParaRPr b="1"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200">
                <a:solidFill>
                  <a:schemeClr val="dk1"/>
                </a:solidFill>
              </a:rPr>
              <a:t>On the non-linear side, squaring SAT confirmed diminishing returns, meaning gains at the top matter less than improvements in the middle. We also tested binary indicators like elite status, which Lasso selected. Importantly, we rejected more complex features like three-way interactions and higher-order polynomials because they added noise without improving performance. Overall, Lasso retaining our engineered features validated that these choices added real signal.</a:t>
            </a:r>
            <a:endParaRPr b="1"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b="1" sz="1200">
              <a:solidFill>
                <a:schemeClr val="dk1"/>
              </a:solidFill>
              <a:highlight>
                <a:srgbClr val="181818"/>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CCCCCC"/>
              </a:solidFill>
              <a:highlight>
                <a:srgbClr val="181818"/>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CCCCCC"/>
              </a:solidFill>
              <a:highlight>
                <a:srgbClr val="181818"/>
              </a:highlight>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CCCCCC"/>
              </a:solidFill>
              <a:highlight>
                <a:srgbClr val="181818"/>
              </a:highlight>
            </a:endParaRPr>
          </a:p>
          <a:p>
            <a:pPr indent="0" lvl="0" marL="0" rtl="0" algn="l">
              <a:lnSpc>
                <a:spcPct val="115000"/>
              </a:lnSpc>
              <a:spcBef>
                <a:spcPts val="600"/>
              </a:spcBef>
              <a:spcAft>
                <a:spcPts val="0"/>
              </a:spcAft>
              <a:buClr>
                <a:schemeClr val="dk1"/>
              </a:buClr>
              <a:buSzPts val="1100"/>
              <a:buFont typeface="Arial"/>
              <a:buNone/>
            </a:pPr>
            <a:r>
              <a:rPr b="1" lang="en" sz="1000">
                <a:solidFill>
                  <a:srgbClr val="CCCCCC"/>
                </a:solidFill>
                <a:highlight>
                  <a:srgbClr val="181818"/>
                </a:highlight>
              </a:rPr>
              <a:t>Interaction Terms (3 created):</a:t>
            </a:r>
            <a:endParaRPr b="1" sz="1000">
              <a:solidFill>
                <a:srgbClr val="CCCCCC"/>
              </a:solidFill>
              <a:highlight>
                <a:srgbClr val="181818"/>
              </a:highlight>
            </a:endParaRPr>
          </a:p>
          <a:p>
            <a:pPr indent="-292100" lvl="0" marL="457200" rtl="0" algn="l">
              <a:lnSpc>
                <a:spcPct val="115000"/>
              </a:lnSpc>
              <a:spcBef>
                <a:spcPts val="1200"/>
              </a:spcBef>
              <a:spcAft>
                <a:spcPts val="0"/>
              </a:spcAft>
              <a:buClr>
                <a:srgbClr val="CCCCCC"/>
              </a:buClr>
              <a:buSzPts val="1000"/>
              <a:buChar char="●"/>
            </a:pPr>
            <a:r>
              <a:rPr b="1" lang="en" sz="1000">
                <a:solidFill>
                  <a:srgbClr val="CCCCCC"/>
                </a:solidFill>
                <a:highlight>
                  <a:srgbClr val="181818"/>
                </a:highlight>
              </a:rPr>
              <a:t>SAT × Completion Rate:</a:t>
            </a:r>
            <a:r>
              <a:rPr lang="en" sz="1000">
                <a:solidFill>
                  <a:srgbClr val="CCCCCC"/>
                </a:solidFill>
                <a:highlight>
                  <a:srgbClr val="181818"/>
                </a:highlight>
              </a:rPr>
              <a:t> Captures compounding effect of selectivity + retention</a:t>
            </a:r>
            <a:endParaRPr sz="1000">
              <a:solidFill>
                <a:srgbClr val="CCCCCC"/>
              </a:solidFill>
              <a:highlight>
                <a:srgbClr val="181818"/>
              </a:highlight>
            </a:endParaRPr>
          </a:p>
          <a:p>
            <a:pPr indent="-292100" lvl="1" marL="914400" rtl="0" algn="l">
              <a:lnSpc>
                <a:spcPct val="115000"/>
              </a:lnSpc>
              <a:spcBef>
                <a:spcPts val="0"/>
              </a:spcBef>
              <a:spcAft>
                <a:spcPts val="0"/>
              </a:spcAft>
              <a:buClr>
                <a:srgbClr val="CCCCCC"/>
              </a:buClr>
              <a:buSzPts val="1000"/>
              <a:buChar char="○"/>
            </a:pPr>
            <a:r>
              <a:rPr b="1" lang="en" sz="1000">
                <a:solidFill>
                  <a:srgbClr val="CCCCCC"/>
                </a:solidFill>
                <a:highlight>
                  <a:srgbClr val="181818"/>
                </a:highlight>
              </a:rPr>
              <a:t>Impact:</a:t>
            </a:r>
            <a:r>
              <a:rPr lang="en" sz="1000">
                <a:solidFill>
                  <a:srgbClr val="CCCCCC"/>
                </a:solidFill>
                <a:highlight>
                  <a:srgbClr val="181818"/>
                </a:highlight>
              </a:rPr>
              <a:t> Ranked #6 in Random Forest importance (2.4%)</a:t>
            </a:r>
            <a:endParaRPr sz="1000">
              <a:solidFill>
                <a:srgbClr val="CCCCCC"/>
              </a:solidFill>
              <a:highlight>
                <a:srgbClr val="181818"/>
              </a:highlight>
            </a:endParaRPr>
          </a:p>
          <a:p>
            <a:pPr indent="-292100" lvl="1" marL="914400" rtl="0" algn="l">
              <a:lnSpc>
                <a:spcPct val="115000"/>
              </a:lnSpc>
              <a:spcBef>
                <a:spcPts val="0"/>
              </a:spcBef>
              <a:spcAft>
                <a:spcPts val="0"/>
              </a:spcAft>
              <a:buClr>
                <a:srgbClr val="CCCCCC"/>
              </a:buClr>
              <a:buSzPts val="1000"/>
              <a:buChar char="○"/>
            </a:pPr>
            <a:r>
              <a:rPr lang="en" sz="1000">
                <a:solidFill>
                  <a:srgbClr val="CCCCCC"/>
                </a:solidFill>
                <a:highlight>
                  <a:srgbClr val="181818"/>
                </a:highlight>
              </a:rPr>
              <a:t>Rationale: Elite schools that also support students may multiply advantages</a:t>
            </a:r>
            <a:endParaRPr sz="1000">
              <a:solidFill>
                <a:srgbClr val="CCCCCC"/>
              </a:solidFill>
              <a:highlight>
                <a:srgbClr val="181818"/>
              </a:highlight>
            </a:endParaRPr>
          </a:p>
          <a:p>
            <a:pPr indent="-292100" lvl="0" marL="457200" rtl="0" algn="l">
              <a:lnSpc>
                <a:spcPct val="115000"/>
              </a:lnSpc>
              <a:spcBef>
                <a:spcPts val="0"/>
              </a:spcBef>
              <a:spcAft>
                <a:spcPts val="0"/>
              </a:spcAft>
              <a:buClr>
                <a:srgbClr val="CCCCCC"/>
              </a:buClr>
              <a:buSzPts val="1000"/>
              <a:buChar char="●"/>
            </a:pPr>
            <a:r>
              <a:rPr b="1" lang="en" sz="1000">
                <a:solidFill>
                  <a:srgbClr val="CCCCCC"/>
                </a:solidFill>
                <a:highlight>
                  <a:srgbClr val="181818"/>
                </a:highlight>
              </a:rPr>
              <a:t>SAT × Faculty Salary:</a:t>
            </a:r>
            <a:r>
              <a:rPr lang="en" sz="1000">
                <a:solidFill>
                  <a:srgbClr val="CCCCCC"/>
                </a:solidFill>
                <a:highlight>
                  <a:srgbClr val="181818"/>
                </a:highlight>
              </a:rPr>
              <a:t> Tests if elite + well-paid faculty amplifies benefits</a:t>
            </a:r>
            <a:endParaRPr sz="1000">
              <a:solidFill>
                <a:srgbClr val="CCCCCC"/>
              </a:solidFill>
              <a:highlight>
                <a:srgbClr val="181818"/>
              </a:highlight>
            </a:endParaRPr>
          </a:p>
          <a:p>
            <a:pPr indent="-292100" lvl="0" marL="457200" rtl="0" algn="l">
              <a:lnSpc>
                <a:spcPct val="115000"/>
              </a:lnSpc>
              <a:spcBef>
                <a:spcPts val="0"/>
              </a:spcBef>
              <a:spcAft>
                <a:spcPts val="0"/>
              </a:spcAft>
              <a:buClr>
                <a:srgbClr val="CCCCCC"/>
              </a:buClr>
              <a:buSzPts val="1000"/>
              <a:buChar char="●"/>
            </a:pPr>
            <a:r>
              <a:rPr b="1" lang="en" sz="1000">
                <a:solidFill>
                  <a:srgbClr val="CCCCCC"/>
                </a:solidFill>
                <a:highlight>
                  <a:srgbClr val="181818"/>
                </a:highlight>
              </a:rPr>
              <a:t>Resources / Pell %:</a:t>
            </a:r>
            <a:r>
              <a:rPr lang="en" sz="1000">
                <a:solidFill>
                  <a:srgbClr val="CCCCCC"/>
                </a:solidFill>
                <a:highlight>
                  <a:srgbClr val="181818"/>
                </a:highlight>
              </a:rPr>
              <a:t> Equity efficiency metric</a:t>
            </a:r>
            <a:endParaRPr sz="1000">
              <a:solidFill>
                <a:srgbClr val="CCCCCC"/>
              </a:solidFill>
              <a:highlight>
                <a:srgbClr val="181818"/>
              </a:highlight>
            </a:endParaRPr>
          </a:p>
          <a:p>
            <a:pPr indent="-292100" lvl="1" marL="914400" rtl="0" algn="l">
              <a:lnSpc>
                <a:spcPct val="115000"/>
              </a:lnSpc>
              <a:spcBef>
                <a:spcPts val="0"/>
              </a:spcBef>
              <a:spcAft>
                <a:spcPts val="0"/>
              </a:spcAft>
              <a:buClr>
                <a:srgbClr val="CCCCCC"/>
              </a:buClr>
              <a:buSzPts val="1000"/>
              <a:buChar char="○"/>
            </a:pPr>
            <a:r>
              <a:rPr b="1" lang="en" sz="1000">
                <a:solidFill>
                  <a:srgbClr val="CCCCCC"/>
                </a:solidFill>
                <a:highlight>
                  <a:srgbClr val="181818"/>
                </a:highlight>
              </a:rPr>
              <a:t>Impact:</a:t>
            </a:r>
            <a:r>
              <a:rPr lang="en" sz="1000">
                <a:solidFill>
                  <a:srgbClr val="CCCCCC"/>
                </a:solidFill>
                <a:highlight>
                  <a:srgbClr val="181818"/>
                </a:highlight>
              </a:rPr>
              <a:t> $3,463 coefficient in linear regression</a:t>
            </a:r>
            <a:endParaRPr sz="1000">
              <a:solidFill>
                <a:srgbClr val="CCCCCC"/>
              </a:solidFill>
              <a:highlight>
                <a:srgbClr val="181818"/>
              </a:highlight>
            </a:endParaRPr>
          </a:p>
          <a:p>
            <a:pPr indent="-292100" lvl="1" marL="914400" rtl="0" algn="l">
              <a:lnSpc>
                <a:spcPct val="115000"/>
              </a:lnSpc>
              <a:spcBef>
                <a:spcPts val="0"/>
              </a:spcBef>
              <a:spcAft>
                <a:spcPts val="0"/>
              </a:spcAft>
              <a:buClr>
                <a:srgbClr val="CCCCCC"/>
              </a:buClr>
              <a:buSzPts val="1000"/>
              <a:buChar char="○"/>
            </a:pPr>
            <a:r>
              <a:rPr lang="en" sz="1000">
                <a:solidFill>
                  <a:srgbClr val="CCCCCC"/>
                </a:solidFill>
                <a:highlight>
                  <a:srgbClr val="181818"/>
                </a:highlight>
              </a:rPr>
              <a:t>Rationale: How well do schools allocate resources to low-income students?</a:t>
            </a:r>
            <a:endParaRPr sz="1000">
              <a:solidFill>
                <a:srgbClr val="CCCCCC"/>
              </a:solidFill>
              <a:highlight>
                <a:srgbClr val="181818"/>
              </a:highlight>
            </a:endParaRPr>
          </a:p>
          <a:p>
            <a:pPr indent="0" lvl="0" marL="0" rtl="0" algn="l">
              <a:lnSpc>
                <a:spcPct val="115000"/>
              </a:lnSpc>
              <a:spcBef>
                <a:spcPts val="1000"/>
              </a:spcBef>
              <a:spcAft>
                <a:spcPts val="0"/>
              </a:spcAft>
              <a:buClr>
                <a:schemeClr val="dk1"/>
              </a:buClr>
              <a:buSzPts val="1100"/>
              <a:buFont typeface="Arial"/>
              <a:buNone/>
            </a:pPr>
            <a:r>
              <a:rPr b="1" lang="en" sz="1000">
                <a:solidFill>
                  <a:srgbClr val="CCCCCC"/>
                </a:solidFill>
                <a:highlight>
                  <a:srgbClr val="181818"/>
                </a:highlight>
              </a:rPr>
              <a:t>Non-Linear Features (2 created):</a:t>
            </a:r>
            <a:endParaRPr b="1" sz="1000">
              <a:solidFill>
                <a:srgbClr val="CCCCCC"/>
              </a:solidFill>
              <a:highlight>
                <a:srgbClr val="181818"/>
              </a:highlight>
            </a:endParaRPr>
          </a:p>
          <a:p>
            <a:pPr indent="-292100" lvl="0" marL="457200" rtl="0" algn="l">
              <a:lnSpc>
                <a:spcPct val="115000"/>
              </a:lnSpc>
              <a:spcBef>
                <a:spcPts val="1200"/>
              </a:spcBef>
              <a:spcAft>
                <a:spcPts val="0"/>
              </a:spcAft>
              <a:buClr>
                <a:srgbClr val="CCCCCC"/>
              </a:buClr>
              <a:buSzPts val="1000"/>
              <a:buChar char="●"/>
            </a:pPr>
            <a:r>
              <a:rPr b="1" lang="en" sz="1000">
                <a:solidFill>
                  <a:srgbClr val="CCCCCC"/>
                </a:solidFill>
                <a:highlight>
                  <a:srgbClr val="181818"/>
                </a:highlight>
              </a:rPr>
              <a:t>SAT²:</a:t>
            </a:r>
            <a:r>
              <a:rPr lang="en" sz="1000">
                <a:solidFill>
                  <a:srgbClr val="CCCCCC"/>
                </a:solidFill>
                <a:highlight>
                  <a:srgbClr val="181818"/>
                </a:highlight>
              </a:rPr>
              <a:t> Tests for accelerating/diminishing returns</a:t>
            </a:r>
            <a:endParaRPr sz="1000">
              <a:solidFill>
                <a:srgbClr val="CCCCCC"/>
              </a:solidFill>
              <a:highlight>
                <a:srgbClr val="181818"/>
              </a:highlight>
            </a:endParaRPr>
          </a:p>
          <a:p>
            <a:pPr indent="-292100" lvl="1" marL="914400" rtl="0" algn="l">
              <a:lnSpc>
                <a:spcPct val="115000"/>
              </a:lnSpc>
              <a:spcBef>
                <a:spcPts val="0"/>
              </a:spcBef>
              <a:spcAft>
                <a:spcPts val="0"/>
              </a:spcAft>
              <a:buClr>
                <a:srgbClr val="CCCCCC"/>
              </a:buClr>
              <a:buSzPts val="1000"/>
              <a:buChar char="○"/>
            </a:pPr>
            <a:r>
              <a:rPr b="1" lang="en" sz="1000">
                <a:solidFill>
                  <a:srgbClr val="CCCCCC"/>
                </a:solidFill>
                <a:highlight>
                  <a:srgbClr val="181818"/>
                </a:highlight>
              </a:rPr>
              <a:t>Impact:</a:t>
            </a:r>
            <a:r>
              <a:rPr lang="en" sz="1000">
                <a:solidFill>
                  <a:srgbClr val="CCCCCC"/>
                </a:solidFill>
                <a:highlight>
                  <a:srgbClr val="181818"/>
                </a:highlight>
              </a:rPr>
              <a:t> Coefficient = -$12,717 (diminishing returns CONFIRMED!)</a:t>
            </a:r>
            <a:endParaRPr sz="1000">
              <a:solidFill>
                <a:srgbClr val="CCCCCC"/>
              </a:solidFill>
              <a:highlight>
                <a:srgbClr val="181818"/>
              </a:highlight>
            </a:endParaRPr>
          </a:p>
          <a:p>
            <a:pPr indent="-292100" lvl="1" marL="914400" rtl="0" algn="l">
              <a:lnSpc>
                <a:spcPct val="115000"/>
              </a:lnSpc>
              <a:spcBef>
                <a:spcPts val="0"/>
              </a:spcBef>
              <a:spcAft>
                <a:spcPts val="0"/>
              </a:spcAft>
              <a:buClr>
                <a:srgbClr val="CCCCCC"/>
              </a:buClr>
              <a:buSzPts val="1000"/>
              <a:buChar char="○"/>
            </a:pPr>
            <a:r>
              <a:rPr lang="en" sz="1000">
                <a:solidFill>
                  <a:srgbClr val="CCCCCC"/>
                </a:solidFill>
                <a:highlight>
                  <a:srgbClr val="181818"/>
                </a:highlight>
              </a:rPr>
              <a:t>Interpretation: Going from 1400→1450 matters less than 1200→1250</a:t>
            </a:r>
            <a:endParaRPr sz="1000">
              <a:solidFill>
                <a:srgbClr val="CCCCCC"/>
              </a:solidFill>
              <a:highlight>
                <a:srgbClr val="181818"/>
              </a:highlight>
            </a:endParaRPr>
          </a:p>
          <a:p>
            <a:pPr indent="-292100" lvl="0" marL="457200" rtl="0" algn="l">
              <a:lnSpc>
                <a:spcPct val="115000"/>
              </a:lnSpc>
              <a:spcBef>
                <a:spcPts val="0"/>
              </a:spcBef>
              <a:spcAft>
                <a:spcPts val="0"/>
              </a:spcAft>
              <a:buClr>
                <a:srgbClr val="CCCCCC"/>
              </a:buClr>
              <a:buSzPts val="1000"/>
              <a:buChar char="●"/>
            </a:pPr>
            <a:r>
              <a:rPr b="1" lang="en" sz="1000">
                <a:solidFill>
                  <a:srgbClr val="CCCCCC"/>
                </a:solidFill>
                <a:highlight>
                  <a:srgbClr val="181818"/>
                </a:highlight>
              </a:rPr>
              <a:t>Acceptance Rate²:</a:t>
            </a:r>
            <a:r>
              <a:rPr lang="en" sz="1000">
                <a:solidFill>
                  <a:srgbClr val="CCCCCC"/>
                </a:solidFill>
                <a:highlight>
                  <a:srgbClr val="181818"/>
                </a:highlight>
              </a:rPr>
              <a:t> Non-linear selectivity effects</a:t>
            </a:r>
            <a:endParaRPr sz="1000">
              <a:solidFill>
                <a:srgbClr val="CCCCCC"/>
              </a:solidFill>
              <a:highlight>
                <a:srgbClr val="181818"/>
              </a:highlight>
            </a:endParaRPr>
          </a:p>
          <a:p>
            <a:pPr indent="0" lvl="0" marL="0" rtl="0" algn="l">
              <a:lnSpc>
                <a:spcPct val="115000"/>
              </a:lnSpc>
              <a:spcBef>
                <a:spcPts val="1000"/>
              </a:spcBef>
              <a:spcAft>
                <a:spcPts val="0"/>
              </a:spcAft>
              <a:buClr>
                <a:schemeClr val="dk1"/>
              </a:buClr>
              <a:buSzPts val="1100"/>
              <a:buFont typeface="Arial"/>
              <a:buNone/>
            </a:pPr>
            <a:r>
              <a:rPr b="1" lang="en" sz="1000">
                <a:solidFill>
                  <a:srgbClr val="CCCCCC"/>
                </a:solidFill>
                <a:highlight>
                  <a:srgbClr val="181818"/>
                </a:highlight>
              </a:rPr>
              <a:t>Binary Indicators (4 created):</a:t>
            </a:r>
            <a:endParaRPr b="1" sz="1000">
              <a:solidFill>
                <a:srgbClr val="CCCCCC"/>
              </a:solidFill>
              <a:highlight>
                <a:srgbClr val="181818"/>
              </a:highlight>
            </a:endParaRPr>
          </a:p>
          <a:p>
            <a:pPr indent="-292100" lvl="0" marL="457200" rtl="0" algn="l">
              <a:lnSpc>
                <a:spcPct val="115000"/>
              </a:lnSpc>
              <a:spcBef>
                <a:spcPts val="1200"/>
              </a:spcBef>
              <a:spcAft>
                <a:spcPts val="0"/>
              </a:spcAft>
              <a:buClr>
                <a:srgbClr val="CCCCCC"/>
              </a:buClr>
              <a:buSzPts val="1000"/>
              <a:buChar char="●"/>
            </a:pPr>
            <a:r>
              <a:rPr b="1" lang="en" sz="1000">
                <a:solidFill>
                  <a:srgbClr val="CCCCCC"/>
                </a:solidFill>
                <a:highlight>
                  <a:srgbClr val="181818"/>
                </a:highlight>
              </a:rPr>
              <a:t>IS_ELITE (SAT &gt;1400):</a:t>
            </a:r>
            <a:r>
              <a:rPr lang="en" sz="1000">
                <a:solidFill>
                  <a:srgbClr val="CCCCCC"/>
                </a:solidFill>
                <a:highlight>
                  <a:srgbClr val="181818"/>
                </a:highlight>
              </a:rPr>
              <a:t> +$443 coefficient (Lasso selected it)</a:t>
            </a:r>
            <a:endParaRPr sz="1000">
              <a:solidFill>
                <a:srgbClr val="CCCCCC"/>
              </a:solidFill>
              <a:highlight>
                <a:srgbClr val="181818"/>
              </a:highlight>
            </a:endParaRPr>
          </a:p>
          <a:p>
            <a:pPr indent="-292100" lvl="0" marL="457200" rtl="0" algn="l">
              <a:lnSpc>
                <a:spcPct val="115000"/>
              </a:lnSpc>
              <a:spcBef>
                <a:spcPts val="0"/>
              </a:spcBef>
              <a:spcAft>
                <a:spcPts val="0"/>
              </a:spcAft>
              <a:buClr>
                <a:srgbClr val="CCCCCC"/>
              </a:buClr>
              <a:buSzPts val="1000"/>
              <a:buChar char="●"/>
            </a:pPr>
            <a:r>
              <a:rPr b="1" lang="en" sz="1000">
                <a:solidFill>
                  <a:srgbClr val="CCCCCC"/>
                </a:solidFill>
                <a:highlight>
                  <a:srgbClr val="181818"/>
                </a:highlight>
              </a:rPr>
              <a:t>IS_URBAN, IS_PUBLIC, IS_PRIVATE_NONPROFIT:</a:t>
            </a:r>
            <a:r>
              <a:rPr lang="en" sz="1000">
                <a:solidFill>
                  <a:srgbClr val="CCCCCC"/>
                </a:solidFill>
                <a:highlight>
                  <a:srgbClr val="181818"/>
                </a:highlight>
              </a:rPr>
              <a:t> Standard dummy encoding</a:t>
            </a:r>
            <a:endParaRPr sz="1000">
              <a:solidFill>
                <a:srgbClr val="CCCCCC"/>
              </a:solidFill>
              <a:highlight>
                <a:srgbClr val="181818"/>
              </a:highlight>
            </a:endParaRPr>
          </a:p>
          <a:p>
            <a:pPr indent="0" lvl="0" marL="0" rtl="0" algn="l">
              <a:lnSpc>
                <a:spcPct val="115000"/>
              </a:lnSpc>
              <a:spcBef>
                <a:spcPts val="1000"/>
              </a:spcBef>
              <a:spcAft>
                <a:spcPts val="0"/>
              </a:spcAft>
              <a:buClr>
                <a:schemeClr val="dk1"/>
              </a:buClr>
              <a:buSzPts val="1100"/>
              <a:buFont typeface="Arial"/>
              <a:buNone/>
            </a:pPr>
            <a:r>
              <a:rPr b="1" lang="en" sz="1000">
                <a:solidFill>
                  <a:srgbClr val="CCCCCC"/>
                </a:solidFill>
                <a:highlight>
                  <a:srgbClr val="181818"/>
                </a:highlight>
              </a:rPr>
              <a:t>Rejected Features (and why):</a:t>
            </a:r>
            <a:endParaRPr b="1" sz="1000">
              <a:solidFill>
                <a:srgbClr val="CCCCCC"/>
              </a:solidFill>
              <a:highlight>
                <a:srgbClr val="181818"/>
              </a:highlight>
            </a:endParaRPr>
          </a:p>
          <a:p>
            <a:pPr indent="-292100" lvl="0" marL="457200" rtl="0" algn="l">
              <a:lnSpc>
                <a:spcPct val="115000"/>
              </a:lnSpc>
              <a:spcBef>
                <a:spcPts val="1200"/>
              </a:spcBef>
              <a:spcAft>
                <a:spcPts val="0"/>
              </a:spcAft>
              <a:buClr>
                <a:srgbClr val="CCCCCC"/>
              </a:buClr>
              <a:buSzPts val="1000"/>
              <a:buChar char="●"/>
            </a:pPr>
            <a:r>
              <a:rPr b="1" lang="en" sz="1000">
                <a:solidFill>
                  <a:srgbClr val="CCCCCC"/>
                </a:solidFill>
                <a:highlight>
                  <a:srgbClr val="181818"/>
                </a:highlight>
              </a:rPr>
              <a:t>3-way interactions:</a:t>
            </a:r>
            <a:r>
              <a:rPr lang="en" sz="1000">
                <a:solidFill>
                  <a:srgbClr val="CCCCCC"/>
                </a:solidFill>
                <a:highlight>
                  <a:srgbClr val="181818"/>
                </a:highlight>
              </a:rPr>
              <a:t> Too complex, overfitting risk, uninterpretable</a:t>
            </a:r>
            <a:endParaRPr sz="1000">
              <a:solidFill>
                <a:srgbClr val="CCCCCC"/>
              </a:solidFill>
              <a:highlight>
                <a:srgbClr val="181818"/>
              </a:highlight>
            </a:endParaRPr>
          </a:p>
          <a:p>
            <a:pPr indent="-292100" lvl="0" marL="457200" rtl="0" algn="l">
              <a:lnSpc>
                <a:spcPct val="115000"/>
              </a:lnSpc>
              <a:spcBef>
                <a:spcPts val="0"/>
              </a:spcBef>
              <a:spcAft>
                <a:spcPts val="0"/>
              </a:spcAft>
              <a:buClr>
                <a:srgbClr val="CCCCCC"/>
              </a:buClr>
              <a:buSzPts val="1000"/>
              <a:buChar char="●"/>
            </a:pPr>
            <a:r>
              <a:rPr b="1" lang="en" sz="1000">
                <a:solidFill>
                  <a:srgbClr val="CCCCCC"/>
                </a:solidFill>
                <a:highlight>
                  <a:srgbClr val="181818"/>
                </a:highlight>
              </a:rPr>
              <a:t>High-order polynomials (SAT³, SAT⁴):</a:t>
            </a:r>
            <a:r>
              <a:rPr lang="en" sz="1000">
                <a:solidFill>
                  <a:srgbClr val="CCCCCC"/>
                </a:solidFill>
                <a:highlight>
                  <a:srgbClr val="181818"/>
                </a:highlight>
              </a:rPr>
              <a:t> Diminishing returns to complexity</a:t>
            </a:r>
            <a:endParaRPr sz="1000">
              <a:solidFill>
                <a:srgbClr val="CCCCCC"/>
              </a:solidFill>
              <a:highlight>
                <a:srgbClr val="181818"/>
              </a:highlight>
            </a:endParaRPr>
          </a:p>
          <a:p>
            <a:pPr indent="-292100" lvl="0" marL="457200" rtl="0" algn="l">
              <a:lnSpc>
                <a:spcPct val="115000"/>
              </a:lnSpc>
              <a:spcBef>
                <a:spcPts val="0"/>
              </a:spcBef>
              <a:spcAft>
                <a:spcPts val="0"/>
              </a:spcAft>
              <a:buClr>
                <a:srgbClr val="CCCCCC"/>
              </a:buClr>
              <a:buSzPts val="1000"/>
              <a:buChar char="●"/>
            </a:pPr>
            <a:r>
              <a:rPr b="1" lang="en" sz="1000">
                <a:solidFill>
                  <a:srgbClr val="CCCCCC"/>
                </a:solidFill>
                <a:highlight>
                  <a:srgbClr val="181818"/>
                </a:highlight>
              </a:rPr>
              <a:t>Region dummies (8 variables):</a:t>
            </a:r>
            <a:r>
              <a:rPr lang="en" sz="1000">
                <a:solidFill>
                  <a:srgbClr val="CCCCCC"/>
                </a:solidFill>
                <a:highlight>
                  <a:srgbClr val="181818"/>
                </a:highlight>
              </a:rPr>
              <a:t> Geography weak predictor (r=-0.16)</a:t>
            </a:r>
            <a:endParaRPr sz="1000">
              <a:solidFill>
                <a:srgbClr val="CCCCCC"/>
              </a:solidFill>
              <a:highlight>
                <a:srgbClr val="181818"/>
              </a:highlight>
            </a:endParaRPr>
          </a:p>
          <a:p>
            <a:pPr indent="-292100" lvl="0" marL="457200" rtl="0" algn="l">
              <a:lnSpc>
                <a:spcPct val="115000"/>
              </a:lnSpc>
              <a:spcBef>
                <a:spcPts val="0"/>
              </a:spcBef>
              <a:spcAft>
                <a:spcPts val="0"/>
              </a:spcAft>
              <a:buClr>
                <a:srgbClr val="CCCCCC"/>
              </a:buClr>
              <a:buSzPts val="1000"/>
              <a:buChar char="●"/>
            </a:pPr>
            <a:r>
              <a:rPr b="1" lang="en" sz="1000">
                <a:solidFill>
                  <a:srgbClr val="CCCCCC"/>
                </a:solidFill>
                <a:highlight>
                  <a:srgbClr val="181818"/>
                </a:highlight>
              </a:rPr>
              <a:t>Log transformations:</a:t>
            </a:r>
            <a:r>
              <a:rPr lang="en" sz="1000">
                <a:solidFill>
                  <a:srgbClr val="CCCCCC"/>
                </a:solidFill>
                <a:highlight>
                  <a:srgbClr val="181818"/>
                </a:highlight>
              </a:rPr>
              <a:t> Linear relationships already strong (r&gt;0.7)</a:t>
            </a:r>
            <a:endParaRPr sz="1000">
              <a:solidFill>
                <a:srgbClr val="CCCCCC"/>
              </a:solidFill>
              <a:highlight>
                <a:srgbClr val="181818"/>
              </a:highlight>
            </a:endParaRPr>
          </a:p>
          <a:p>
            <a:pPr indent="0" lvl="0" marL="0" rtl="0" algn="l">
              <a:lnSpc>
                <a:spcPct val="115000"/>
              </a:lnSpc>
              <a:spcBef>
                <a:spcPts val="1000"/>
              </a:spcBef>
              <a:spcAft>
                <a:spcPts val="0"/>
              </a:spcAft>
              <a:buClr>
                <a:schemeClr val="dk1"/>
              </a:buClr>
              <a:buSzPts val="1100"/>
              <a:buFont typeface="Arial"/>
              <a:buNone/>
            </a:pPr>
            <a:r>
              <a:rPr b="1" lang="en" sz="1000">
                <a:solidFill>
                  <a:srgbClr val="CCCCCC"/>
                </a:solidFill>
                <a:highlight>
                  <a:srgbClr val="181818"/>
                </a:highlight>
              </a:rPr>
              <a:t>Validation:</a:t>
            </a:r>
            <a:r>
              <a:rPr lang="en" sz="1000">
                <a:solidFill>
                  <a:srgbClr val="CCCCCC"/>
                </a:solidFill>
                <a:highlight>
                  <a:srgbClr val="181818"/>
                </a:highlight>
              </a:rPr>
              <a:t> Lasso kept 16 of 27 features, including our engineered ones → confirmed value</a:t>
            </a:r>
            <a:endParaRPr sz="1000">
              <a:solidFill>
                <a:srgbClr val="CCCCCC"/>
              </a:solidFill>
              <a:highlight>
                <a:srgbClr val="181818"/>
              </a:highlight>
            </a:endParaRPr>
          </a:p>
          <a:p>
            <a:pPr indent="0" lvl="0" marL="0" rtl="0" algn="l">
              <a:spcBef>
                <a:spcPts val="1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7" name="Shape 1517"/>
        <p:cNvGrpSpPr/>
        <p:nvPr/>
      </p:nvGrpSpPr>
      <p:grpSpPr>
        <a:xfrm>
          <a:off x="0" y="0"/>
          <a:ext cx="0" cy="0"/>
          <a:chOff x="0" y="0"/>
          <a:chExt cx="0" cy="0"/>
        </a:xfrm>
      </p:grpSpPr>
      <p:sp>
        <p:nvSpPr>
          <p:cNvPr id="1518" name="Google Shape;1518;g391e4eac687_0_3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9" name="Google Shape;1519;g391e4eac687_0_3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500">
                <a:solidFill>
                  <a:schemeClr val="dk1"/>
                </a:solidFill>
              </a:rPr>
              <a:t>Elias Z</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For modeling, we used a dual-track approach because students want both a realistic prediction of what they might earn, and they want to understand </a:t>
            </a:r>
            <a:r>
              <a:rPr i="1" lang="en">
                <a:solidFill>
                  <a:schemeClr val="dk1"/>
                </a:solidFill>
              </a:rPr>
              <a:t>why</a:t>
            </a:r>
            <a:r>
              <a:rPr lang="en">
                <a:solidFill>
                  <a:schemeClr val="dk1"/>
                </a:solidFill>
              </a:rPr>
              <a:t> the model is giving that prediction.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On the regression side, linear regression performed well and was especially useful because every coefficient can be interpreted directly in dollar terms. For example, a one-thousand-dollar increase in faculty salary is associated with about a forty-six hundred dollar increase in earnings. Ridge produced nearly identical results, which showed that multicollinearity wasn’t a major issue, while Lasso automatically selected the most important variables, confirming which features really mattered.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For prediction, Random Forest dramatically improved accuracy by capturing non-linear relationships, with out-of-state tuition emerging as the dominant factor. On the classification side, Gradient Boosting nearly perfectly predicted earnings tiers. Overall, linear models help explain </a:t>
            </a:r>
            <a:r>
              <a:rPr i="1" lang="en">
                <a:solidFill>
                  <a:schemeClr val="dk1"/>
                </a:solidFill>
              </a:rPr>
              <a:t>why</a:t>
            </a:r>
            <a:r>
              <a:rPr lang="en">
                <a:solidFill>
                  <a:schemeClr val="dk1"/>
                </a:solidFill>
              </a:rPr>
              <a:t> outcomes differ, while tree-based models predict </a:t>
            </a:r>
            <a:r>
              <a:rPr i="1" lang="en">
                <a:solidFill>
                  <a:schemeClr val="dk1"/>
                </a:solidFill>
              </a:rPr>
              <a:t>what</a:t>
            </a:r>
            <a:r>
              <a:rPr lang="en">
                <a:solidFill>
                  <a:schemeClr val="dk1"/>
                </a:solidFill>
              </a:rPr>
              <a:t> happens, and the fact that they point to the same patterns makes the results more reliable.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g391e4eac687_0_3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5" name="Google Shape;1535;g391e4eac687_0_3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500">
                <a:solidFill>
                  <a:schemeClr val="dk1"/>
                </a:solidFill>
              </a:rPr>
              <a:t>Elias Z</a:t>
            </a:r>
            <a:endParaRPr b="1"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200">
                <a:solidFill>
                  <a:schemeClr val="dk1"/>
                </a:solidFill>
              </a:rPr>
              <a:t>For training, we used an 80/20 train-test split, giving us over six thousand observations to train on and a large, reliable test set. For classification, the split was stratified so each earnings quartile was properly represented, and we fixed the random seed to ensure reproducibility.</a:t>
            </a:r>
            <a:endParaRPr b="1"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200">
                <a:solidFill>
                  <a:schemeClr val="dk1"/>
                </a:solidFill>
              </a:rPr>
              <a:t>We chose 80/20 because it’s standard practice and strikes a good balance. The training set is large enough for complex models, while the test set is still big enough to evaluate performance confidently.</a:t>
            </a:r>
            <a:endParaRPr b="1"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200">
                <a:solidFill>
                  <a:schemeClr val="dk1"/>
                </a:solidFill>
              </a:rPr>
              <a:t>In terms of tuning, we kept it minimal intentionally. Default-style parameters perform well with large datasets, and full grid searches would have been computationally expensive for only marginal gains. Random Forest and Gradient Boosting already handle validation internally, so the focus was efficiency over chasing a one or two percent improvement.</a:t>
            </a:r>
            <a:endParaRPr b="1"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b="1" sz="1200">
              <a:solidFill>
                <a:srgbClr val="CCCCCC"/>
              </a:solidFill>
              <a:highlight>
                <a:srgbClr val="181818"/>
              </a:highlight>
            </a:endParaRPr>
          </a:p>
          <a:p>
            <a:pPr indent="0" lvl="0" marL="0" rtl="0" algn="l">
              <a:spcBef>
                <a:spcPts val="6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391e4eac687_0_3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391e4eac687_0_3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500">
                <a:solidFill>
                  <a:schemeClr val="dk1"/>
                </a:solidFill>
              </a:rPr>
              <a:t>Elias Z</a:t>
            </a:r>
            <a:endParaRPr b="1"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200">
                <a:solidFill>
                  <a:schemeClr val="dk1"/>
                </a:solidFill>
              </a:rPr>
              <a:t>For evaluation, we used different metrics depending on the task. For regression, R-squared was the primary metric because it tells us how much variance in earnings the model explains and is easy to compare across models. Even the linear model explains about 75 percent, which is actually very strong for social science data, while Random Forest reaches over 98 percent.</a:t>
            </a:r>
            <a:endParaRPr b="1"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200">
                <a:solidFill>
                  <a:schemeClr val="dk1"/>
                </a:solidFill>
              </a:rPr>
              <a:t>We paired that with mean absolute error since it’s intuitive to interpret in dollars. Saying a model is off by about $571 on average is much clearer than squared errors.</a:t>
            </a:r>
            <a:endParaRPr b="1"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200">
                <a:solidFill>
                  <a:schemeClr val="dk1"/>
                </a:solidFill>
              </a:rPr>
              <a:t>For classification, accuracy worked well because the quartile classes are balanced, and Gradient Boosting achieved nearly perfect performance. Precision and recall confirmed this, especially in the highest earnings category where predictions were flawless. We avoided metrics like AUC-ROC and RMSE because they added complexity without improving interpretability.”</a:t>
            </a:r>
            <a:endParaRPr b="1" sz="12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ALT 1" type="blank">
  <p:cSld name="BLANK">
    <p:bg>
      <p:bgPr>
        <a:solidFill>
          <a:schemeClr val="lt1"/>
        </a:solidFill>
      </p:bgPr>
    </p:bg>
    <p:spTree>
      <p:nvGrpSpPr>
        <p:cNvPr id="8" name="Shape 8"/>
        <p:cNvGrpSpPr/>
        <p:nvPr/>
      </p:nvGrpSpPr>
      <p:grpSpPr>
        <a:xfrm>
          <a:off x="0" y="0"/>
          <a:ext cx="0" cy="0"/>
          <a:chOff x="0" y="0"/>
          <a:chExt cx="0" cy="0"/>
        </a:xfrm>
      </p:grpSpPr>
      <p:grpSp>
        <p:nvGrpSpPr>
          <p:cNvPr id="9" name="Google Shape;9;p2"/>
          <p:cNvGrpSpPr/>
          <p:nvPr/>
        </p:nvGrpSpPr>
        <p:grpSpPr>
          <a:xfrm>
            <a:off x="-800" y="-150"/>
            <a:ext cx="9145250" cy="5144250"/>
            <a:chOff x="-800" y="-150"/>
            <a:chExt cx="9145250" cy="5144250"/>
          </a:xfrm>
        </p:grpSpPr>
        <p:cxnSp>
          <p:nvCxnSpPr>
            <p:cNvPr id="10" name="Google Shape;10;p2"/>
            <p:cNvCxnSpPr/>
            <p:nvPr/>
          </p:nvCxnSpPr>
          <p:spPr>
            <a:xfrm>
              <a:off x="514575" y="-150"/>
              <a:ext cx="0" cy="5143800"/>
            </a:xfrm>
            <a:prstGeom prst="straightConnector1">
              <a:avLst/>
            </a:prstGeom>
            <a:noFill/>
            <a:ln cap="flat" cmpd="sng" w="9525">
              <a:solidFill>
                <a:schemeClr val="accent6"/>
              </a:solidFill>
              <a:prstDash val="solid"/>
              <a:round/>
              <a:headEnd len="sm" w="sm" type="none"/>
              <a:tailEnd len="sm" w="sm" type="none"/>
            </a:ln>
          </p:spPr>
        </p:cxnSp>
        <p:cxnSp>
          <p:nvCxnSpPr>
            <p:cNvPr id="11" name="Google Shape;11;p2"/>
            <p:cNvCxnSpPr/>
            <p:nvPr/>
          </p:nvCxnSpPr>
          <p:spPr>
            <a:xfrm rot="10800000">
              <a:off x="-800" y="521125"/>
              <a:ext cx="9144900" cy="0"/>
            </a:xfrm>
            <a:prstGeom prst="straightConnector1">
              <a:avLst/>
            </a:prstGeom>
            <a:noFill/>
            <a:ln cap="flat" cmpd="sng" w="9525">
              <a:solidFill>
                <a:schemeClr val="accent6"/>
              </a:solidFill>
              <a:prstDash val="solid"/>
              <a:round/>
              <a:headEnd len="sm" w="sm" type="none"/>
              <a:tailEnd len="sm" w="sm" type="none"/>
            </a:ln>
          </p:spPr>
        </p:cxnSp>
        <p:cxnSp>
          <p:nvCxnSpPr>
            <p:cNvPr id="12" name="Google Shape;12;p2"/>
            <p:cNvCxnSpPr/>
            <p:nvPr/>
          </p:nvCxnSpPr>
          <p:spPr>
            <a:xfrm>
              <a:off x="7228800" y="450"/>
              <a:ext cx="0" cy="521400"/>
            </a:xfrm>
            <a:prstGeom prst="straightConnector1">
              <a:avLst/>
            </a:prstGeom>
            <a:noFill/>
            <a:ln cap="flat" cmpd="sng" w="9525">
              <a:solidFill>
                <a:schemeClr val="accent6"/>
              </a:solidFill>
              <a:prstDash val="solid"/>
              <a:round/>
              <a:headEnd len="sm" w="sm" type="none"/>
              <a:tailEnd len="sm" w="sm" type="none"/>
            </a:ln>
          </p:spPr>
        </p:cxnSp>
        <p:cxnSp>
          <p:nvCxnSpPr>
            <p:cNvPr id="13" name="Google Shape;13;p2"/>
            <p:cNvCxnSpPr/>
            <p:nvPr/>
          </p:nvCxnSpPr>
          <p:spPr>
            <a:xfrm>
              <a:off x="8622600" y="528"/>
              <a:ext cx="0" cy="5143200"/>
            </a:xfrm>
            <a:prstGeom prst="straightConnector1">
              <a:avLst/>
            </a:prstGeom>
            <a:noFill/>
            <a:ln cap="flat" cmpd="sng" w="9525">
              <a:solidFill>
                <a:schemeClr val="accent6"/>
              </a:solidFill>
              <a:prstDash val="solid"/>
              <a:round/>
              <a:headEnd len="sm" w="sm" type="none"/>
              <a:tailEnd len="sm" w="sm" type="none"/>
            </a:ln>
          </p:spPr>
        </p:cxnSp>
        <p:cxnSp>
          <p:nvCxnSpPr>
            <p:cNvPr id="14" name="Google Shape;14;p2"/>
            <p:cNvCxnSpPr/>
            <p:nvPr/>
          </p:nvCxnSpPr>
          <p:spPr>
            <a:xfrm rot="10800000">
              <a:off x="-450" y="3610475"/>
              <a:ext cx="9144900" cy="0"/>
            </a:xfrm>
            <a:prstGeom prst="straightConnector1">
              <a:avLst/>
            </a:prstGeom>
            <a:noFill/>
            <a:ln cap="flat" cmpd="sng" w="9525">
              <a:solidFill>
                <a:schemeClr val="accent6"/>
              </a:solidFill>
              <a:prstDash val="solid"/>
              <a:round/>
              <a:headEnd len="sm" w="sm" type="none"/>
              <a:tailEnd len="sm" w="sm" type="none"/>
            </a:ln>
          </p:spPr>
        </p:cxnSp>
        <p:cxnSp>
          <p:nvCxnSpPr>
            <p:cNvPr id="15" name="Google Shape;15;p2"/>
            <p:cNvCxnSpPr/>
            <p:nvPr/>
          </p:nvCxnSpPr>
          <p:spPr>
            <a:xfrm rot="10800000">
              <a:off x="-450" y="4619575"/>
              <a:ext cx="9144900" cy="0"/>
            </a:xfrm>
            <a:prstGeom prst="straightConnector1">
              <a:avLst/>
            </a:prstGeom>
            <a:noFill/>
            <a:ln cap="flat" cmpd="sng" w="9525">
              <a:solidFill>
                <a:schemeClr val="accent6"/>
              </a:solidFill>
              <a:prstDash val="solid"/>
              <a:round/>
              <a:headEnd len="sm" w="sm" type="none"/>
              <a:tailEnd len="sm" w="sm" type="none"/>
            </a:ln>
          </p:spPr>
        </p:cxnSp>
        <p:cxnSp>
          <p:nvCxnSpPr>
            <p:cNvPr id="16" name="Google Shape;16;p2"/>
            <p:cNvCxnSpPr/>
            <p:nvPr/>
          </p:nvCxnSpPr>
          <p:spPr>
            <a:xfrm>
              <a:off x="7228850" y="3609300"/>
              <a:ext cx="0" cy="1534800"/>
            </a:xfrm>
            <a:prstGeom prst="straightConnector1">
              <a:avLst/>
            </a:prstGeom>
            <a:noFill/>
            <a:ln cap="flat" cmpd="sng" w="9525">
              <a:solidFill>
                <a:schemeClr val="accent6"/>
              </a:solidFill>
              <a:prstDash val="solid"/>
              <a:round/>
              <a:headEnd len="sm" w="sm" type="none"/>
              <a:tailEnd len="sm" w="sm" type="none"/>
            </a:ln>
          </p:spPr>
        </p:cxnSp>
      </p:grpSp>
      <p:sp>
        <p:nvSpPr>
          <p:cNvPr id="17" name="Google Shape;17;p2"/>
          <p:cNvSpPr txBox="1"/>
          <p:nvPr>
            <p:ph type="title"/>
          </p:nvPr>
        </p:nvSpPr>
        <p:spPr>
          <a:xfrm>
            <a:off x="521800" y="1251350"/>
            <a:ext cx="8100900" cy="1531500"/>
          </a:xfrm>
          <a:prstGeom prst="rect">
            <a:avLst/>
          </a:prstGeom>
        </p:spPr>
        <p:txBody>
          <a:bodyPr anchorCtr="0" anchor="t" bIns="91425" lIns="274300" spcFirstLastPara="1" rIns="182875" wrap="square" tIns="91425">
            <a:normAutofit/>
          </a:bodyPr>
          <a:lstStyle>
            <a:lvl1pPr lvl="0">
              <a:lnSpc>
                <a:spcPct val="80000"/>
              </a:lnSpc>
              <a:spcBef>
                <a:spcPts val="0"/>
              </a:spcBef>
              <a:spcAft>
                <a:spcPts val="0"/>
              </a:spcAft>
              <a:buClr>
                <a:schemeClr val="dk1"/>
              </a:buClr>
              <a:buSzPts val="4400"/>
              <a:buFont typeface="Gowun Batang"/>
              <a:buNone/>
              <a:defRPr sz="4400">
                <a:solidFill>
                  <a:schemeClr val="dk1"/>
                </a:solidFill>
              </a:defRPr>
            </a:lvl1pPr>
            <a:lvl2pPr lvl="1">
              <a:lnSpc>
                <a:spcPct val="80000"/>
              </a:lnSpc>
              <a:spcBef>
                <a:spcPts val="0"/>
              </a:spcBef>
              <a:spcAft>
                <a:spcPts val="0"/>
              </a:spcAft>
              <a:buClr>
                <a:schemeClr val="dk1"/>
              </a:buClr>
              <a:buSzPts val="4400"/>
              <a:buFont typeface="Gowun Batang"/>
              <a:buNone/>
              <a:defRPr sz="4400">
                <a:solidFill>
                  <a:schemeClr val="dk1"/>
                </a:solidFill>
              </a:defRPr>
            </a:lvl2pPr>
            <a:lvl3pPr lvl="2">
              <a:lnSpc>
                <a:spcPct val="80000"/>
              </a:lnSpc>
              <a:spcBef>
                <a:spcPts val="0"/>
              </a:spcBef>
              <a:spcAft>
                <a:spcPts val="0"/>
              </a:spcAft>
              <a:buClr>
                <a:schemeClr val="dk1"/>
              </a:buClr>
              <a:buSzPts val="4400"/>
              <a:buFont typeface="Gowun Batang"/>
              <a:buNone/>
              <a:defRPr sz="4400">
                <a:solidFill>
                  <a:schemeClr val="dk1"/>
                </a:solidFill>
              </a:defRPr>
            </a:lvl3pPr>
            <a:lvl4pPr lvl="3">
              <a:lnSpc>
                <a:spcPct val="80000"/>
              </a:lnSpc>
              <a:spcBef>
                <a:spcPts val="0"/>
              </a:spcBef>
              <a:spcAft>
                <a:spcPts val="0"/>
              </a:spcAft>
              <a:buClr>
                <a:schemeClr val="dk1"/>
              </a:buClr>
              <a:buSzPts val="4400"/>
              <a:buFont typeface="Gowun Batang"/>
              <a:buNone/>
              <a:defRPr sz="4400">
                <a:solidFill>
                  <a:schemeClr val="dk1"/>
                </a:solidFill>
              </a:defRPr>
            </a:lvl4pPr>
            <a:lvl5pPr lvl="4">
              <a:lnSpc>
                <a:spcPct val="80000"/>
              </a:lnSpc>
              <a:spcBef>
                <a:spcPts val="0"/>
              </a:spcBef>
              <a:spcAft>
                <a:spcPts val="0"/>
              </a:spcAft>
              <a:buClr>
                <a:schemeClr val="dk1"/>
              </a:buClr>
              <a:buSzPts val="4400"/>
              <a:buFont typeface="Gowun Batang"/>
              <a:buNone/>
              <a:defRPr sz="4400">
                <a:solidFill>
                  <a:schemeClr val="dk1"/>
                </a:solidFill>
              </a:defRPr>
            </a:lvl5pPr>
            <a:lvl6pPr lvl="5">
              <a:lnSpc>
                <a:spcPct val="80000"/>
              </a:lnSpc>
              <a:spcBef>
                <a:spcPts val="0"/>
              </a:spcBef>
              <a:spcAft>
                <a:spcPts val="0"/>
              </a:spcAft>
              <a:buClr>
                <a:schemeClr val="dk1"/>
              </a:buClr>
              <a:buSzPts val="4400"/>
              <a:buFont typeface="Gowun Batang"/>
              <a:buNone/>
              <a:defRPr sz="4400">
                <a:solidFill>
                  <a:schemeClr val="dk1"/>
                </a:solidFill>
              </a:defRPr>
            </a:lvl6pPr>
            <a:lvl7pPr lvl="6">
              <a:lnSpc>
                <a:spcPct val="80000"/>
              </a:lnSpc>
              <a:spcBef>
                <a:spcPts val="0"/>
              </a:spcBef>
              <a:spcAft>
                <a:spcPts val="0"/>
              </a:spcAft>
              <a:buClr>
                <a:schemeClr val="dk1"/>
              </a:buClr>
              <a:buSzPts val="4400"/>
              <a:buFont typeface="Gowun Batang"/>
              <a:buNone/>
              <a:defRPr sz="4400">
                <a:solidFill>
                  <a:schemeClr val="dk1"/>
                </a:solidFill>
              </a:defRPr>
            </a:lvl7pPr>
            <a:lvl8pPr lvl="7">
              <a:lnSpc>
                <a:spcPct val="80000"/>
              </a:lnSpc>
              <a:spcBef>
                <a:spcPts val="0"/>
              </a:spcBef>
              <a:spcAft>
                <a:spcPts val="0"/>
              </a:spcAft>
              <a:buClr>
                <a:schemeClr val="dk1"/>
              </a:buClr>
              <a:buSzPts val="4400"/>
              <a:buFont typeface="Gowun Batang"/>
              <a:buNone/>
              <a:defRPr sz="4400">
                <a:solidFill>
                  <a:schemeClr val="dk1"/>
                </a:solidFill>
              </a:defRPr>
            </a:lvl8pPr>
            <a:lvl9pPr lvl="8">
              <a:lnSpc>
                <a:spcPct val="80000"/>
              </a:lnSpc>
              <a:spcBef>
                <a:spcPts val="0"/>
              </a:spcBef>
              <a:spcAft>
                <a:spcPts val="0"/>
              </a:spcAft>
              <a:buClr>
                <a:schemeClr val="dk1"/>
              </a:buClr>
              <a:buSzPts val="4400"/>
              <a:buFont typeface="Gowun Batang"/>
              <a:buNone/>
              <a:defRPr sz="4400">
                <a:solidFill>
                  <a:schemeClr val="dk1"/>
                </a:solidFill>
              </a:defRPr>
            </a:lvl9pPr>
          </a:lstStyle>
          <a:p/>
        </p:txBody>
      </p:sp>
      <p:sp>
        <p:nvSpPr>
          <p:cNvPr id="18" name="Google Shape;18;p2"/>
          <p:cNvSpPr txBox="1"/>
          <p:nvPr>
            <p:ph idx="1" type="subTitle"/>
          </p:nvPr>
        </p:nvSpPr>
        <p:spPr>
          <a:xfrm>
            <a:off x="521375" y="2782850"/>
            <a:ext cx="8100900" cy="338700"/>
          </a:xfrm>
          <a:prstGeom prst="rect">
            <a:avLst/>
          </a:prstGeom>
        </p:spPr>
        <p:txBody>
          <a:bodyPr anchorCtr="0" anchor="t" bIns="91425" lIns="274300" spcFirstLastPara="1" rIns="182875" wrap="square" tIns="91425">
            <a:normAutofit/>
          </a:bodyPr>
          <a:lstStyle>
            <a:lvl1pPr lvl="0">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1pPr>
            <a:lvl2pPr lvl="1">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2pPr>
            <a:lvl3pPr lvl="2">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3pPr>
            <a:lvl4pPr lvl="3">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4pPr>
            <a:lvl5pPr lvl="4">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5pPr>
            <a:lvl6pPr lvl="5">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6pPr>
            <a:lvl7pPr lvl="6">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7pPr>
            <a:lvl8pPr lvl="7">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8pPr>
            <a:lvl9pPr lvl="8">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9pPr>
          </a:lstStyle>
          <a:p/>
        </p:txBody>
      </p:sp>
      <p:sp>
        <p:nvSpPr>
          <p:cNvPr id="19" name="Google Shape;19;p2"/>
          <p:cNvSpPr txBox="1"/>
          <p:nvPr>
            <p:ph idx="2" type="subTitle"/>
          </p:nvPr>
        </p:nvSpPr>
        <p:spPr>
          <a:xfrm>
            <a:off x="518400" y="3609525"/>
            <a:ext cx="6710400" cy="1010100"/>
          </a:xfrm>
          <a:prstGeom prst="rect">
            <a:avLst/>
          </a:prstGeom>
        </p:spPr>
        <p:txBody>
          <a:bodyPr anchorCtr="0" anchor="ctr" bIns="91425" lIns="274300" spcFirstLastPara="1" rIns="274300" wrap="square" tIns="91425">
            <a:normAutofit/>
          </a:bodyPr>
          <a:lstStyle>
            <a:lvl1pPr lvl="0">
              <a:spcBef>
                <a:spcPts val="0"/>
              </a:spcBef>
              <a:spcAft>
                <a:spcPts val="0"/>
              </a:spcAft>
              <a:buClr>
                <a:schemeClr val="dk1"/>
              </a:buClr>
              <a:buSzPts val="1000"/>
              <a:buFont typeface="Inter"/>
              <a:buNone/>
              <a:defRPr sz="1000">
                <a:solidFill>
                  <a:schemeClr val="dk1"/>
                </a:solidFill>
              </a:defRPr>
            </a:lvl1pPr>
            <a:lvl2pPr lvl="1">
              <a:spcBef>
                <a:spcPts val="0"/>
              </a:spcBef>
              <a:spcAft>
                <a:spcPts val="0"/>
              </a:spcAft>
              <a:buClr>
                <a:schemeClr val="dk1"/>
              </a:buClr>
              <a:buSzPts val="1000"/>
              <a:buFont typeface="Inter"/>
              <a:buNone/>
              <a:defRPr sz="1000">
                <a:solidFill>
                  <a:schemeClr val="dk1"/>
                </a:solidFill>
              </a:defRPr>
            </a:lvl2pPr>
            <a:lvl3pPr lvl="2">
              <a:spcBef>
                <a:spcPts val="0"/>
              </a:spcBef>
              <a:spcAft>
                <a:spcPts val="0"/>
              </a:spcAft>
              <a:buClr>
                <a:schemeClr val="dk1"/>
              </a:buClr>
              <a:buSzPts val="1000"/>
              <a:buFont typeface="Inter"/>
              <a:buNone/>
              <a:defRPr sz="1000">
                <a:solidFill>
                  <a:schemeClr val="dk1"/>
                </a:solidFill>
              </a:defRPr>
            </a:lvl3pPr>
            <a:lvl4pPr lvl="3">
              <a:spcBef>
                <a:spcPts val="0"/>
              </a:spcBef>
              <a:spcAft>
                <a:spcPts val="0"/>
              </a:spcAft>
              <a:buClr>
                <a:schemeClr val="dk1"/>
              </a:buClr>
              <a:buSzPts val="1000"/>
              <a:buFont typeface="Inter"/>
              <a:buNone/>
              <a:defRPr sz="1000">
                <a:solidFill>
                  <a:schemeClr val="dk1"/>
                </a:solidFill>
              </a:defRPr>
            </a:lvl4pPr>
            <a:lvl5pPr lvl="4">
              <a:spcBef>
                <a:spcPts val="0"/>
              </a:spcBef>
              <a:spcAft>
                <a:spcPts val="0"/>
              </a:spcAft>
              <a:buClr>
                <a:schemeClr val="dk1"/>
              </a:buClr>
              <a:buSzPts val="1000"/>
              <a:buFont typeface="Inter"/>
              <a:buNone/>
              <a:defRPr sz="1000">
                <a:solidFill>
                  <a:schemeClr val="dk1"/>
                </a:solidFill>
              </a:defRPr>
            </a:lvl5pPr>
            <a:lvl6pPr lvl="5">
              <a:spcBef>
                <a:spcPts val="0"/>
              </a:spcBef>
              <a:spcAft>
                <a:spcPts val="0"/>
              </a:spcAft>
              <a:buClr>
                <a:schemeClr val="dk1"/>
              </a:buClr>
              <a:buSzPts val="1000"/>
              <a:buFont typeface="Inter"/>
              <a:buNone/>
              <a:defRPr sz="1000">
                <a:solidFill>
                  <a:schemeClr val="dk1"/>
                </a:solidFill>
              </a:defRPr>
            </a:lvl6pPr>
            <a:lvl7pPr lvl="6">
              <a:spcBef>
                <a:spcPts val="0"/>
              </a:spcBef>
              <a:spcAft>
                <a:spcPts val="0"/>
              </a:spcAft>
              <a:buClr>
                <a:schemeClr val="dk1"/>
              </a:buClr>
              <a:buSzPts val="1000"/>
              <a:buFont typeface="Inter"/>
              <a:buNone/>
              <a:defRPr sz="1000">
                <a:solidFill>
                  <a:schemeClr val="dk1"/>
                </a:solidFill>
              </a:defRPr>
            </a:lvl7pPr>
            <a:lvl8pPr lvl="7">
              <a:spcBef>
                <a:spcPts val="0"/>
              </a:spcBef>
              <a:spcAft>
                <a:spcPts val="0"/>
              </a:spcAft>
              <a:buClr>
                <a:schemeClr val="dk1"/>
              </a:buClr>
              <a:buSzPts val="1000"/>
              <a:buFont typeface="Inter"/>
              <a:buNone/>
              <a:defRPr sz="1000">
                <a:solidFill>
                  <a:schemeClr val="dk1"/>
                </a:solidFill>
              </a:defRPr>
            </a:lvl8pPr>
            <a:lvl9pPr lvl="8">
              <a:spcBef>
                <a:spcPts val="0"/>
              </a:spcBef>
              <a:spcAft>
                <a:spcPts val="0"/>
              </a:spcAft>
              <a:buClr>
                <a:schemeClr val="dk1"/>
              </a:buClr>
              <a:buSzPts val="1000"/>
              <a:buFont typeface="Inter"/>
              <a:buNone/>
              <a:defRPr sz="1000">
                <a:solidFill>
                  <a:schemeClr val="dk1"/>
                </a:solidFill>
              </a:defRPr>
            </a:lvl9pPr>
          </a:lstStyle>
          <a:p/>
        </p:txBody>
      </p:sp>
      <p:sp>
        <p:nvSpPr>
          <p:cNvPr id="20" name="Google Shape;20;p2"/>
          <p:cNvSpPr txBox="1"/>
          <p:nvPr>
            <p:ph idx="3" type="subTitle"/>
          </p:nvPr>
        </p:nvSpPr>
        <p:spPr>
          <a:xfrm>
            <a:off x="3171350" y="11075"/>
            <a:ext cx="4057500" cy="5082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1000"/>
              <a:buFont typeface="Inter"/>
              <a:buNone/>
              <a:defRPr sz="1000">
                <a:solidFill>
                  <a:schemeClr val="dk1"/>
                </a:solidFill>
              </a:defRPr>
            </a:lvl1pPr>
            <a:lvl2pPr lvl="1" algn="r">
              <a:spcBef>
                <a:spcPts val="0"/>
              </a:spcBef>
              <a:spcAft>
                <a:spcPts val="0"/>
              </a:spcAft>
              <a:buClr>
                <a:schemeClr val="dk1"/>
              </a:buClr>
              <a:buSzPts val="1000"/>
              <a:buFont typeface="Inter"/>
              <a:buNone/>
              <a:defRPr sz="1000">
                <a:solidFill>
                  <a:schemeClr val="dk1"/>
                </a:solidFill>
              </a:defRPr>
            </a:lvl2pPr>
            <a:lvl3pPr lvl="2" algn="r">
              <a:spcBef>
                <a:spcPts val="0"/>
              </a:spcBef>
              <a:spcAft>
                <a:spcPts val="0"/>
              </a:spcAft>
              <a:buClr>
                <a:schemeClr val="dk1"/>
              </a:buClr>
              <a:buSzPts val="1000"/>
              <a:buFont typeface="Inter"/>
              <a:buNone/>
              <a:defRPr sz="1000">
                <a:solidFill>
                  <a:schemeClr val="dk1"/>
                </a:solidFill>
              </a:defRPr>
            </a:lvl3pPr>
            <a:lvl4pPr lvl="3" algn="r">
              <a:spcBef>
                <a:spcPts val="0"/>
              </a:spcBef>
              <a:spcAft>
                <a:spcPts val="0"/>
              </a:spcAft>
              <a:buClr>
                <a:schemeClr val="dk1"/>
              </a:buClr>
              <a:buSzPts val="1000"/>
              <a:buFont typeface="Inter"/>
              <a:buNone/>
              <a:defRPr sz="1000">
                <a:solidFill>
                  <a:schemeClr val="dk1"/>
                </a:solidFill>
              </a:defRPr>
            </a:lvl4pPr>
            <a:lvl5pPr lvl="4" algn="r">
              <a:spcBef>
                <a:spcPts val="0"/>
              </a:spcBef>
              <a:spcAft>
                <a:spcPts val="0"/>
              </a:spcAft>
              <a:buClr>
                <a:schemeClr val="dk1"/>
              </a:buClr>
              <a:buSzPts val="1000"/>
              <a:buFont typeface="Inter"/>
              <a:buNone/>
              <a:defRPr sz="1000">
                <a:solidFill>
                  <a:schemeClr val="dk1"/>
                </a:solidFill>
              </a:defRPr>
            </a:lvl5pPr>
            <a:lvl6pPr lvl="5" algn="r">
              <a:spcBef>
                <a:spcPts val="0"/>
              </a:spcBef>
              <a:spcAft>
                <a:spcPts val="0"/>
              </a:spcAft>
              <a:buClr>
                <a:schemeClr val="dk1"/>
              </a:buClr>
              <a:buSzPts val="1000"/>
              <a:buFont typeface="Inter"/>
              <a:buNone/>
              <a:defRPr sz="1000">
                <a:solidFill>
                  <a:schemeClr val="dk1"/>
                </a:solidFill>
              </a:defRPr>
            </a:lvl6pPr>
            <a:lvl7pPr lvl="6" algn="r">
              <a:spcBef>
                <a:spcPts val="0"/>
              </a:spcBef>
              <a:spcAft>
                <a:spcPts val="0"/>
              </a:spcAft>
              <a:buClr>
                <a:schemeClr val="dk1"/>
              </a:buClr>
              <a:buSzPts val="1000"/>
              <a:buFont typeface="Inter"/>
              <a:buNone/>
              <a:defRPr sz="1000">
                <a:solidFill>
                  <a:schemeClr val="dk1"/>
                </a:solidFill>
              </a:defRPr>
            </a:lvl7pPr>
            <a:lvl8pPr lvl="7" algn="r">
              <a:spcBef>
                <a:spcPts val="0"/>
              </a:spcBef>
              <a:spcAft>
                <a:spcPts val="0"/>
              </a:spcAft>
              <a:buClr>
                <a:schemeClr val="dk1"/>
              </a:buClr>
              <a:buSzPts val="1000"/>
              <a:buFont typeface="Inter"/>
              <a:buNone/>
              <a:defRPr sz="1000">
                <a:solidFill>
                  <a:schemeClr val="dk1"/>
                </a:solidFill>
              </a:defRPr>
            </a:lvl8pPr>
            <a:lvl9pPr lvl="8" algn="r">
              <a:spcBef>
                <a:spcPts val="0"/>
              </a:spcBef>
              <a:spcAft>
                <a:spcPts val="0"/>
              </a:spcAft>
              <a:buClr>
                <a:schemeClr val="dk1"/>
              </a:buClr>
              <a:buSzPts val="1000"/>
              <a:buFont typeface="Inter"/>
              <a:buNone/>
              <a:defRPr sz="1000">
                <a:solidFill>
                  <a:schemeClr val="dk1"/>
                </a:solidFill>
              </a:defRPr>
            </a:lvl9pPr>
          </a:lstStyle>
          <a:p/>
        </p:txBody>
      </p:sp>
      <p:sp>
        <p:nvSpPr>
          <p:cNvPr id="21" name="Google Shape;21;p2"/>
          <p:cNvSpPr txBox="1"/>
          <p:nvPr>
            <p:ph idx="4" type="subTitle"/>
          </p:nvPr>
        </p:nvSpPr>
        <p:spPr>
          <a:xfrm>
            <a:off x="7228800" y="11075"/>
            <a:ext cx="1393800" cy="5082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1000"/>
              <a:buFont typeface="Inter"/>
              <a:buNone/>
              <a:defRPr sz="1000">
                <a:solidFill>
                  <a:schemeClr val="dk1"/>
                </a:solidFill>
              </a:defRPr>
            </a:lvl1pPr>
            <a:lvl2pPr lvl="1" algn="r">
              <a:spcBef>
                <a:spcPts val="0"/>
              </a:spcBef>
              <a:spcAft>
                <a:spcPts val="0"/>
              </a:spcAft>
              <a:buClr>
                <a:schemeClr val="dk1"/>
              </a:buClr>
              <a:buSzPts val="1000"/>
              <a:buFont typeface="Inter"/>
              <a:buNone/>
              <a:defRPr sz="1000">
                <a:solidFill>
                  <a:schemeClr val="dk1"/>
                </a:solidFill>
              </a:defRPr>
            </a:lvl2pPr>
            <a:lvl3pPr lvl="2" algn="r">
              <a:spcBef>
                <a:spcPts val="0"/>
              </a:spcBef>
              <a:spcAft>
                <a:spcPts val="0"/>
              </a:spcAft>
              <a:buClr>
                <a:schemeClr val="dk1"/>
              </a:buClr>
              <a:buSzPts val="1000"/>
              <a:buFont typeface="Inter"/>
              <a:buNone/>
              <a:defRPr sz="1000">
                <a:solidFill>
                  <a:schemeClr val="dk1"/>
                </a:solidFill>
              </a:defRPr>
            </a:lvl3pPr>
            <a:lvl4pPr lvl="3" algn="r">
              <a:spcBef>
                <a:spcPts val="0"/>
              </a:spcBef>
              <a:spcAft>
                <a:spcPts val="0"/>
              </a:spcAft>
              <a:buClr>
                <a:schemeClr val="dk1"/>
              </a:buClr>
              <a:buSzPts val="1000"/>
              <a:buFont typeface="Inter"/>
              <a:buNone/>
              <a:defRPr sz="1000">
                <a:solidFill>
                  <a:schemeClr val="dk1"/>
                </a:solidFill>
              </a:defRPr>
            </a:lvl4pPr>
            <a:lvl5pPr lvl="4" algn="r">
              <a:spcBef>
                <a:spcPts val="0"/>
              </a:spcBef>
              <a:spcAft>
                <a:spcPts val="0"/>
              </a:spcAft>
              <a:buClr>
                <a:schemeClr val="dk1"/>
              </a:buClr>
              <a:buSzPts val="1000"/>
              <a:buFont typeface="Inter"/>
              <a:buNone/>
              <a:defRPr sz="1000">
                <a:solidFill>
                  <a:schemeClr val="dk1"/>
                </a:solidFill>
              </a:defRPr>
            </a:lvl5pPr>
            <a:lvl6pPr lvl="5" algn="r">
              <a:spcBef>
                <a:spcPts val="0"/>
              </a:spcBef>
              <a:spcAft>
                <a:spcPts val="0"/>
              </a:spcAft>
              <a:buClr>
                <a:schemeClr val="dk1"/>
              </a:buClr>
              <a:buSzPts val="1000"/>
              <a:buFont typeface="Inter"/>
              <a:buNone/>
              <a:defRPr sz="1000">
                <a:solidFill>
                  <a:schemeClr val="dk1"/>
                </a:solidFill>
              </a:defRPr>
            </a:lvl6pPr>
            <a:lvl7pPr lvl="6" algn="r">
              <a:spcBef>
                <a:spcPts val="0"/>
              </a:spcBef>
              <a:spcAft>
                <a:spcPts val="0"/>
              </a:spcAft>
              <a:buClr>
                <a:schemeClr val="dk1"/>
              </a:buClr>
              <a:buSzPts val="1000"/>
              <a:buFont typeface="Inter"/>
              <a:buNone/>
              <a:defRPr sz="1000">
                <a:solidFill>
                  <a:schemeClr val="dk1"/>
                </a:solidFill>
              </a:defRPr>
            </a:lvl7pPr>
            <a:lvl8pPr lvl="7" algn="r">
              <a:spcBef>
                <a:spcPts val="0"/>
              </a:spcBef>
              <a:spcAft>
                <a:spcPts val="0"/>
              </a:spcAft>
              <a:buClr>
                <a:schemeClr val="dk1"/>
              </a:buClr>
              <a:buSzPts val="1000"/>
              <a:buFont typeface="Inter"/>
              <a:buNone/>
              <a:defRPr sz="1000">
                <a:solidFill>
                  <a:schemeClr val="dk1"/>
                </a:solidFill>
              </a:defRPr>
            </a:lvl8pPr>
            <a:lvl9pPr lvl="8" algn="r">
              <a:spcBef>
                <a:spcPts val="0"/>
              </a:spcBef>
              <a:spcAft>
                <a:spcPts val="0"/>
              </a:spcAft>
              <a:buClr>
                <a:schemeClr val="dk1"/>
              </a:buClr>
              <a:buSzPts val="1000"/>
              <a:buFont typeface="Inter"/>
              <a:buNone/>
              <a:defRPr sz="1000">
                <a:solidFill>
                  <a:schemeClr val="dk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PI - ALT 1">
  <p:cSld name="BLANK_1_1_1_1_1_1_1_1_1_1">
    <p:bg>
      <p:bgPr>
        <a:solidFill>
          <a:schemeClr val="lt2"/>
        </a:solidFill>
      </p:bgPr>
    </p:bg>
    <p:spTree>
      <p:nvGrpSpPr>
        <p:cNvPr id="216" name="Shape 216"/>
        <p:cNvGrpSpPr/>
        <p:nvPr/>
      </p:nvGrpSpPr>
      <p:grpSpPr>
        <a:xfrm>
          <a:off x="0" y="0"/>
          <a:ext cx="0" cy="0"/>
          <a:chOff x="0" y="0"/>
          <a:chExt cx="0" cy="0"/>
        </a:xfrm>
      </p:grpSpPr>
      <p:sp>
        <p:nvSpPr>
          <p:cNvPr id="217" name="Google Shape;217;p11"/>
          <p:cNvSpPr txBox="1"/>
          <p:nvPr>
            <p:ph type="title"/>
          </p:nvPr>
        </p:nvSpPr>
        <p:spPr>
          <a:xfrm>
            <a:off x="521250" y="841675"/>
            <a:ext cx="1923300" cy="3842100"/>
          </a:xfrm>
          <a:prstGeom prst="rect">
            <a:avLst/>
          </a:prstGeom>
        </p:spPr>
        <p:txBody>
          <a:bodyPr anchorCtr="0" anchor="t" bIns="91425" lIns="274300" spcFirstLastPara="1" rIns="182875" wrap="square" tIns="182875">
            <a:normAutofit/>
          </a:bodyPr>
          <a:lstStyle>
            <a:lvl1pPr lvl="0">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1pPr>
            <a:lvl2pPr lvl="1">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2pPr>
            <a:lvl3pPr lvl="2">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3pPr>
            <a:lvl4pPr lvl="3">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4pPr>
            <a:lvl5pPr lvl="4">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5pPr>
            <a:lvl6pPr lvl="5">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6pPr>
            <a:lvl7pPr lvl="6">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7pPr>
            <a:lvl8pPr lvl="7">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8pPr>
            <a:lvl9pPr lvl="8">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9pPr>
          </a:lstStyle>
          <a:p/>
        </p:txBody>
      </p:sp>
      <p:sp>
        <p:nvSpPr>
          <p:cNvPr id="218" name="Google Shape;218;p11"/>
          <p:cNvSpPr txBox="1"/>
          <p:nvPr>
            <p:ph idx="2" type="title"/>
          </p:nvPr>
        </p:nvSpPr>
        <p:spPr>
          <a:xfrm>
            <a:off x="2445150" y="841675"/>
            <a:ext cx="2233200" cy="569700"/>
          </a:xfrm>
          <a:prstGeom prst="rect">
            <a:avLst/>
          </a:prstGeom>
        </p:spPr>
        <p:txBody>
          <a:bodyPr anchorCtr="0" anchor="ctr" bIns="0" lIns="91425" spcFirstLastPara="1" rIns="91425" wrap="square" tIns="0">
            <a:normAutofit/>
          </a:bodyPr>
          <a:lstStyle>
            <a:lvl1pPr lvl="0"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1pPr>
            <a:lvl2pPr lvl="1">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2pPr>
            <a:lvl3pPr lvl="2">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3pPr>
            <a:lvl4pPr lvl="3">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4pPr>
            <a:lvl5pPr lvl="4">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5pPr>
            <a:lvl6pPr lvl="5">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6pPr>
            <a:lvl7pPr lvl="6">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7pPr>
            <a:lvl8pPr lvl="7">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8pPr>
            <a:lvl9pPr lvl="8">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9pPr>
          </a:lstStyle>
          <a:p/>
        </p:txBody>
      </p:sp>
      <p:sp>
        <p:nvSpPr>
          <p:cNvPr id="219" name="Google Shape;219;p11"/>
          <p:cNvSpPr txBox="1"/>
          <p:nvPr>
            <p:ph idx="3" type="title"/>
          </p:nvPr>
        </p:nvSpPr>
        <p:spPr>
          <a:xfrm>
            <a:off x="4678600" y="841675"/>
            <a:ext cx="2233200" cy="569700"/>
          </a:xfrm>
          <a:prstGeom prst="rect">
            <a:avLst/>
          </a:prstGeom>
        </p:spPr>
        <p:txBody>
          <a:bodyPr anchorCtr="0" anchor="ctr" bIns="0" lIns="91425" spcFirstLastPara="1" rIns="91425" wrap="square" tIns="0">
            <a:normAutofit/>
          </a:bodyPr>
          <a:lstStyle>
            <a:lvl1pPr lvl="0"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1pPr>
            <a:lvl2pPr lvl="1">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2pPr>
            <a:lvl3pPr lvl="2">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3pPr>
            <a:lvl4pPr lvl="3">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4pPr>
            <a:lvl5pPr lvl="4">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5pPr>
            <a:lvl6pPr lvl="5">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6pPr>
            <a:lvl7pPr lvl="6">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7pPr>
            <a:lvl8pPr lvl="7">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8pPr>
            <a:lvl9pPr lvl="8">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9pPr>
          </a:lstStyle>
          <a:p/>
        </p:txBody>
      </p:sp>
      <p:sp>
        <p:nvSpPr>
          <p:cNvPr id="220" name="Google Shape;220;p11"/>
          <p:cNvSpPr txBox="1"/>
          <p:nvPr>
            <p:ph idx="4" type="title"/>
          </p:nvPr>
        </p:nvSpPr>
        <p:spPr>
          <a:xfrm>
            <a:off x="6912050" y="841675"/>
            <a:ext cx="2233200" cy="569700"/>
          </a:xfrm>
          <a:prstGeom prst="rect">
            <a:avLst/>
          </a:prstGeom>
        </p:spPr>
        <p:txBody>
          <a:bodyPr anchorCtr="0" anchor="ctr" bIns="0" lIns="91425" spcFirstLastPara="1" rIns="91425" wrap="square" tIns="0">
            <a:normAutofit/>
          </a:bodyPr>
          <a:lstStyle>
            <a:lvl1pPr lvl="0"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1pPr>
            <a:lvl2pPr lvl="1">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2pPr>
            <a:lvl3pPr lvl="2">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3pPr>
            <a:lvl4pPr lvl="3">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4pPr>
            <a:lvl5pPr lvl="4">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5pPr>
            <a:lvl6pPr lvl="5">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6pPr>
            <a:lvl7pPr lvl="6">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7pPr>
            <a:lvl8pPr lvl="7">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8pPr>
            <a:lvl9pPr lvl="8">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9pPr>
          </a:lstStyle>
          <a:p/>
        </p:txBody>
      </p:sp>
      <p:sp>
        <p:nvSpPr>
          <p:cNvPr id="221" name="Google Shape;221;p11"/>
          <p:cNvSpPr txBox="1"/>
          <p:nvPr>
            <p:ph idx="1" type="body"/>
          </p:nvPr>
        </p:nvSpPr>
        <p:spPr>
          <a:xfrm>
            <a:off x="2444900" y="1411425"/>
            <a:ext cx="2233200" cy="1091400"/>
          </a:xfrm>
          <a:prstGeom prst="rect">
            <a:avLst/>
          </a:prstGeom>
        </p:spPr>
        <p:txBody>
          <a:bodyPr anchorCtr="0" anchor="t" bIns="91425" lIns="182875" spcFirstLastPara="1" rIns="91425" wrap="square" tIns="182875">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222" name="Google Shape;222;p11"/>
          <p:cNvSpPr txBox="1"/>
          <p:nvPr>
            <p:ph idx="5" type="body"/>
          </p:nvPr>
        </p:nvSpPr>
        <p:spPr>
          <a:xfrm>
            <a:off x="6913250" y="1411425"/>
            <a:ext cx="2233200" cy="1091400"/>
          </a:xfrm>
          <a:prstGeom prst="rect">
            <a:avLst/>
          </a:prstGeom>
        </p:spPr>
        <p:txBody>
          <a:bodyPr anchorCtr="0" anchor="t" bIns="91425" lIns="182875" spcFirstLastPara="1" rIns="91425" wrap="square" tIns="182875">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223" name="Google Shape;223;p11"/>
          <p:cNvSpPr txBox="1"/>
          <p:nvPr>
            <p:ph idx="6" type="title"/>
          </p:nvPr>
        </p:nvSpPr>
        <p:spPr>
          <a:xfrm>
            <a:off x="7583463" y="4348475"/>
            <a:ext cx="611100" cy="335100"/>
          </a:xfrm>
          <a:prstGeom prst="rect">
            <a:avLst/>
          </a:prstGeom>
        </p:spPr>
        <p:txBody>
          <a:bodyPr anchorCtr="0" anchor="ctr" bIns="91425" lIns="91425" spcFirstLastPara="1" rIns="91425" wrap="square" tIns="91425">
            <a:spAutoFit/>
          </a:bodyPr>
          <a:lstStyle>
            <a:lvl1pPr lvl="0"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1pPr>
            <a:lvl2pPr lvl="1"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2pPr>
            <a:lvl3pPr lvl="2"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3pPr>
            <a:lvl4pPr lvl="3"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4pPr>
            <a:lvl5pPr lvl="4"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5pPr>
            <a:lvl6pPr lvl="5"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6pPr>
            <a:lvl7pPr lvl="6"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7pPr>
            <a:lvl8pPr lvl="7"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8pPr>
            <a:lvl9pPr lvl="8"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9pPr>
          </a:lstStyle>
          <a:p/>
        </p:txBody>
      </p:sp>
      <p:sp>
        <p:nvSpPr>
          <p:cNvPr id="224" name="Google Shape;224;p11"/>
          <p:cNvSpPr txBox="1"/>
          <p:nvPr>
            <p:ph idx="7" type="subTitle"/>
          </p:nvPr>
        </p:nvSpPr>
        <p:spPr>
          <a:xfrm>
            <a:off x="6912288" y="2678875"/>
            <a:ext cx="1427100" cy="332700"/>
          </a:xfrm>
          <a:prstGeom prst="rect">
            <a:avLst/>
          </a:prstGeom>
        </p:spPr>
        <p:txBody>
          <a:bodyPr anchorCtr="0" anchor="b" bIns="91425" lIns="182875" spcFirstLastPara="1" rIns="91425" wrap="square" tIns="91425">
            <a:no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0"/>
              </a:spcBef>
              <a:spcAft>
                <a:spcPts val="0"/>
              </a:spcAft>
              <a:buSzPts val="1000"/>
              <a:buFont typeface="Inter SemiBold"/>
              <a:buNone/>
              <a:defRPr sz="1000">
                <a:latin typeface="Inter SemiBold"/>
                <a:ea typeface="Inter SemiBold"/>
                <a:cs typeface="Inter SemiBold"/>
                <a:sym typeface="Inter SemiBold"/>
              </a:defRPr>
            </a:lvl2pPr>
            <a:lvl3pPr lvl="2">
              <a:spcBef>
                <a:spcPts val="0"/>
              </a:spcBef>
              <a:spcAft>
                <a:spcPts val="0"/>
              </a:spcAft>
              <a:buSzPts val="1000"/>
              <a:buFont typeface="Inter SemiBold"/>
              <a:buNone/>
              <a:defRPr sz="1000">
                <a:latin typeface="Inter SemiBold"/>
                <a:ea typeface="Inter SemiBold"/>
                <a:cs typeface="Inter SemiBold"/>
                <a:sym typeface="Inter SemiBold"/>
              </a:defRPr>
            </a:lvl3pPr>
            <a:lvl4pPr lvl="3">
              <a:spcBef>
                <a:spcPts val="0"/>
              </a:spcBef>
              <a:spcAft>
                <a:spcPts val="0"/>
              </a:spcAft>
              <a:buSzPts val="1000"/>
              <a:buFont typeface="Inter SemiBold"/>
              <a:buNone/>
              <a:defRPr sz="1000">
                <a:latin typeface="Inter SemiBold"/>
                <a:ea typeface="Inter SemiBold"/>
                <a:cs typeface="Inter SemiBold"/>
                <a:sym typeface="Inter SemiBold"/>
              </a:defRPr>
            </a:lvl4pPr>
            <a:lvl5pPr lvl="4">
              <a:spcBef>
                <a:spcPts val="0"/>
              </a:spcBef>
              <a:spcAft>
                <a:spcPts val="0"/>
              </a:spcAft>
              <a:buSzPts val="1000"/>
              <a:buFont typeface="Inter SemiBold"/>
              <a:buNone/>
              <a:defRPr sz="1000">
                <a:latin typeface="Inter SemiBold"/>
                <a:ea typeface="Inter SemiBold"/>
                <a:cs typeface="Inter SemiBold"/>
                <a:sym typeface="Inter SemiBold"/>
              </a:defRPr>
            </a:lvl5pPr>
            <a:lvl6pPr lvl="5">
              <a:spcBef>
                <a:spcPts val="0"/>
              </a:spcBef>
              <a:spcAft>
                <a:spcPts val="0"/>
              </a:spcAft>
              <a:buSzPts val="1000"/>
              <a:buFont typeface="Inter SemiBold"/>
              <a:buNone/>
              <a:defRPr sz="1000">
                <a:latin typeface="Inter SemiBold"/>
                <a:ea typeface="Inter SemiBold"/>
                <a:cs typeface="Inter SemiBold"/>
                <a:sym typeface="Inter SemiBold"/>
              </a:defRPr>
            </a:lvl6pPr>
            <a:lvl7pPr lvl="6">
              <a:spcBef>
                <a:spcPts val="0"/>
              </a:spcBef>
              <a:spcAft>
                <a:spcPts val="0"/>
              </a:spcAft>
              <a:buSzPts val="1000"/>
              <a:buFont typeface="Inter SemiBold"/>
              <a:buNone/>
              <a:defRPr sz="1000">
                <a:latin typeface="Inter SemiBold"/>
                <a:ea typeface="Inter SemiBold"/>
                <a:cs typeface="Inter SemiBold"/>
                <a:sym typeface="Inter SemiBold"/>
              </a:defRPr>
            </a:lvl7pPr>
            <a:lvl8pPr lvl="7">
              <a:spcBef>
                <a:spcPts val="0"/>
              </a:spcBef>
              <a:spcAft>
                <a:spcPts val="0"/>
              </a:spcAft>
              <a:buSzPts val="1000"/>
              <a:buFont typeface="Inter SemiBold"/>
              <a:buNone/>
              <a:defRPr sz="1000">
                <a:latin typeface="Inter SemiBold"/>
                <a:ea typeface="Inter SemiBold"/>
                <a:cs typeface="Inter SemiBold"/>
                <a:sym typeface="Inter SemiBold"/>
              </a:defRPr>
            </a:lvl8pPr>
            <a:lvl9pPr lvl="8">
              <a:spcBef>
                <a:spcPts val="0"/>
              </a:spcBef>
              <a:spcAft>
                <a:spcPts val="0"/>
              </a:spcAft>
              <a:buSzPts val="1000"/>
              <a:buFont typeface="Inter SemiBold"/>
              <a:buNone/>
              <a:defRPr sz="1000">
                <a:latin typeface="Inter SemiBold"/>
                <a:ea typeface="Inter SemiBold"/>
                <a:cs typeface="Inter SemiBold"/>
                <a:sym typeface="Inter SemiBold"/>
              </a:defRPr>
            </a:lvl9pPr>
          </a:lstStyle>
          <a:p/>
        </p:txBody>
      </p:sp>
      <p:sp>
        <p:nvSpPr>
          <p:cNvPr id="225" name="Google Shape;225;p11"/>
          <p:cNvSpPr txBox="1"/>
          <p:nvPr>
            <p:ph idx="8" type="subTitle"/>
          </p:nvPr>
        </p:nvSpPr>
        <p:spPr>
          <a:xfrm>
            <a:off x="6912288" y="3348375"/>
            <a:ext cx="1427100" cy="332700"/>
          </a:xfrm>
          <a:prstGeom prst="rect">
            <a:avLst/>
          </a:prstGeom>
        </p:spPr>
        <p:txBody>
          <a:bodyPr anchorCtr="0" anchor="b" bIns="91425" lIns="182875" spcFirstLastPara="1" rIns="91425" wrap="square" tIns="91425">
            <a:no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0"/>
              </a:spcBef>
              <a:spcAft>
                <a:spcPts val="0"/>
              </a:spcAft>
              <a:buSzPts val="1000"/>
              <a:buFont typeface="Inter SemiBold"/>
              <a:buNone/>
              <a:defRPr sz="1000">
                <a:latin typeface="Inter SemiBold"/>
                <a:ea typeface="Inter SemiBold"/>
                <a:cs typeface="Inter SemiBold"/>
                <a:sym typeface="Inter SemiBold"/>
              </a:defRPr>
            </a:lvl2pPr>
            <a:lvl3pPr lvl="2">
              <a:spcBef>
                <a:spcPts val="0"/>
              </a:spcBef>
              <a:spcAft>
                <a:spcPts val="0"/>
              </a:spcAft>
              <a:buSzPts val="1000"/>
              <a:buFont typeface="Inter SemiBold"/>
              <a:buNone/>
              <a:defRPr sz="1000">
                <a:latin typeface="Inter SemiBold"/>
                <a:ea typeface="Inter SemiBold"/>
                <a:cs typeface="Inter SemiBold"/>
                <a:sym typeface="Inter SemiBold"/>
              </a:defRPr>
            </a:lvl3pPr>
            <a:lvl4pPr lvl="3">
              <a:spcBef>
                <a:spcPts val="0"/>
              </a:spcBef>
              <a:spcAft>
                <a:spcPts val="0"/>
              </a:spcAft>
              <a:buSzPts val="1000"/>
              <a:buFont typeface="Inter SemiBold"/>
              <a:buNone/>
              <a:defRPr sz="1000">
                <a:latin typeface="Inter SemiBold"/>
                <a:ea typeface="Inter SemiBold"/>
                <a:cs typeface="Inter SemiBold"/>
                <a:sym typeface="Inter SemiBold"/>
              </a:defRPr>
            </a:lvl4pPr>
            <a:lvl5pPr lvl="4">
              <a:spcBef>
                <a:spcPts val="0"/>
              </a:spcBef>
              <a:spcAft>
                <a:spcPts val="0"/>
              </a:spcAft>
              <a:buSzPts val="1000"/>
              <a:buFont typeface="Inter SemiBold"/>
              <a:buNone/>
              <a:defRPr sz="1000">
                <a:latin typeface="Inter SemiBold"/>
                <a:ea typeface="Inter SemiBold"/>
                <a:cs typeface="Inter SemiBold"/>
                <a:sym typeface="Inter SemiBold"/>
              </a:defRPr>
            </a:lvl5pPr>
            <a:lvl6pPr lvl="5">
              <a:spcBef>
                <a:spcPts val="0"/>
              </a:spcBef>
              <a:spcAft>
                <a:spcPts val="0"/>
              </a:spcAft>
              <a:buSzPts val="1000"/>
              <a:buFont typeface="Inter SemiBold"/>
              <a:buNone/>
              <a:defRPr sz="1000">
                <a:latin typeface="Inter SemiBold"/>
                <a:ea typeface="Inter SemiBold"/>
                <a:cs typeface="Inter SemiBold"/>
                <a:sym typeface="Inter SemiBold"/>
              </a:defRPr>
            </a:lvl6pPr>
            <a:lvl7pPr lvl="6">
              <a:spcBef>
                <a:spcPts val="0"/>
              </a:spcBef>
              <a:spcAft>
                <a:spcPts val="0"/>
              </a:spcAft>
              <a:buSzPts val="1000"/>
              <a:buFont typeface="Inter SemiBold"/>
              <a:buNone/>
              <a:defRPr sz="1000">
                <a:latin typeface="Inter SemiBold"/>
                <a:ea typeface="Inter SemiBold"/>
                <a:cs typeface="Inter SemiBold"/>
                <a:sym typeface="Inter SemiBold"/>
              </a:defRPr>
            </a:lvl7pPr>
            <a:lvl8pPr lvl="7">
              <a:spcBef>
                <a:spcPts val="0"/>
              </a:spcBef>
              <a:spcAft>
                <a:spcPts val="0"/>
              </a:spcAft>
              <a:buSzPts val="1000"/>
              <a:buFont typeface="Inter SemiBold"/>
              <a:buNone/>
              <a:defRPr sz="1000">
                <a:latin typeface="Inter SemiBold"/>
                <a:ea typeface="Inter SemiBold"/>
                <a:cs typeface="Inter SemiBold"/>
                <a:sym typeface="Inter SemiBold"/>
              </a:defRPr>
            </a:lvl8pPr>
            <a:lvl9pPr lvl="8">
              <a:spcBef>
                <a:spcPts val="0"/>
              </a:spcBef>
              <a:spcAft>
                <a:spcPts val="0"/>
              </a:spcAft>
              <a:buSzPts val="1000"/>
              <a:buFont typeface="Inter SemiBold"/>
              <a:buNone/>
              <a:defRPr sz="1000">
                <a:latin typeface="Inter SemiBold"/>
                <a:ea typeface="Inter SemiBold"/>
                <a:cs typeface="Inter SemiBold"/>
                <a:sym typeface="Inter SemiBold"/>
              </a:defRPr>
            </a:lvl9pPr>
          </a:lstStyle>
          <a:p/>
        </p:txBody>
      </p:sp>
      <p:sp>
        <p:nvSpPr>
          <p:cNvPr id="226" name="Google Shape;226;p11"/>
          <p:cNvSpPr txBox="1"/>
          <p:nvPr>
            <p:ph idx="9" type="subTitle"/>
          </p:nvPr>
        </p:nvSpPr>
        <p:spPr>
          <a:xfrm>
            <a:off x="6912288" y="4016025"/>
            <a:ext cx="1427100" cy="332700"/>
          </a:xfrm>
          <a:prstGeom prst="rect">
            <a:avLst/>
          </a:prstGeom>
        </p:spPr>
        <p:txBody>
          <a:bodyPr anchorCtr="0" anchor="b" bIns="91425" lIns="182875" spcFirstLastPara="1" rIns="91425" wrap="square" tIns="91425">
            <a:no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0"/>
              </a:spcBef>
              <a:spcAft>
                <a:spcPts val="0"/>
              </a:spcAft>
              <a:buSzPts val="1000"/>
              <a:buFont typeface="Inter SemiBold"/>
              <a:buNone/>
              <a:defRPr sz="1000">
                <a:latin typeface="Inter SemiBold"/>
                <a:ea typeface="Inter SemiBold"/>
                <a:cs typeface="Inter SemiBold"/>
                <a:sym typeface="Inter SemiBold"/>
              </a:defRPr>
            </a:lvl2pPr>
            <a:lvl3pPr lvl="2">
              <a:spcBef>
                <a:spcPts val="0"/>
              </a:spcBef>
              <a:spcAft>
                <a:spcPts val="0"/>
              </a:spcAft>
              <a:buSzPts val="1000"/>
              <a:buFont typeface="Inter SemiBold"/>
              <a:buNone/>
              <a:defRPr sz="1000">
                <a:latin typeface="Inter SemiBold"/>
                <a:ea typeface="Inter SemiBold"/>
                <a:cs typeface="Inter SemiBold"/>
                <a:sym typeface="Inter SemiBold"/>
              </a:defRPr>
            </a:lvl3pPr>
            <a:lvl4pPr lvl="3">
              <a:spcBef>
                <a:spcPts val="0"/>
              </a:spcBef>
              <a:spcAft>
                <a:spcPts val="0"/>
              </a:spcAft>
              <a:buSzPts val="1000"/>
              <a:buFont typeface="Inter SemiBold"/>
              <a:buNone/>
              <a:defRPr sz="1000">
                <a:latin typeface="Inter SemiBold"/>
                <a:ea typeface="Inter SemiBold"/>
                <a:cs typeface="Inter SemiBold"/>
                <a:sym typeface="Inter SemiBold"/>
              </a:defRPr>
            </a:lvl4pPr>
            <a:lvl5pPr lvl="4">
              <a:spcBef>
                <a:spcPts val="0"/>
              </a:spcBef>
              <a:spcAft>
                <a:spcPts val="0"/>
              </a:spcAft>
              <a:buSzPts val="1000"/>
              <a:buFont typeface="Inter SemiBold"/>
              <a:buNone/>
              <a:defRPr sz="1000">
                <a:latin typeface="Inter SemiBold"/>
                <a:ea typeface="Inter SemiBold"/>
                <a:cs typeface="Inter SemiBold"/>
                <a:sym typeface="Inter SemiBold"/>
              </a:defRPr>
            </a:lvl5pPr>
            <a:lvl6pPr lvl="5">
              <a:spcBef>
                <a:spcPts val="0"/>
              </a:spcBef>
              <a:spcAft>
                <a:spcPts val="0"/>
              </a:spcAft>
              <a:buSzPts val="1000"/>
              <a:buFont typeface="Inter SemiBold"/>
              <a:buNone/>
              <a:defRPr sz="1000">
                <a:latin typeface="Inter SemiBold"/>
                <a:ea typeface="Inter SemiBold"/>
                <a:cs typeface="Inter SemiBold"/>
                <a:sym typeface="Inter SemiBold"/>
              </a:defRPr>
            </a:lvl6pPr>
            <a:lvl7pPr lvl="6">
              <a:spcBef>
                <a:spcPts val="0"/>
              </a:spcBef>
              <a:spcAft>
                <a:spcPts val="0"/>
              </a:spcAft>
              <a:buSzPts val="1000"/>
              <a:buFont typeface="Inter SemiBold"/>
              <a:buNone/>
              <a:defRPr sz="1000">
                <a:latin typeface="Inter SemiBold"/>
                <a:ea typeface="Inter SemiBold"/>
                <a:cs typeface="Inter SemiBold"/>
                <a:sym typeface="Inter SemiBold"/>
              </a:defRPr>
            </a:lvl7pPr>
            <a:lvl8pPr lvl="7">
              <a:spcBef>
                <a:spcPts val="0"/>
              </a:spcBef>
              <a:spcAft>
                <a:spcPts val="0"/>
              </a:spcAft>
              <a:buSzPts val="1000"/>
              <a:buFont typeface="Inter SemiBold"/>
              <a:buNone/>
              <a:defRPr sz="1000">
                <a:latin typeface="Inter SemiBold"/>
                <a:ea typeface="Inter SemiBold"/>
                <a:cs typeface="Inter SemiBold"/>
                <a:sym typeface="Inter SemiBold"/>
              </a:defRPr>
            </a:lvl8pPr>
            <a:lvl9pPr lvl="8">
              <a:spcBef>
                <a:spcPts val="0"/>
              </a:spcBef>
              <a:spcAft>
                <a:spcPts val="0"/>
              </a:spcAft>
              <a:buSzPts val="1000"/>
              <a:buFont typeface="Inter SemiBold"/>
              <a:buNone/>
              <a:defRPr sz="1000">
                <a:latin typeface="Inter SemiBold"/>
                <a:ea typeface="Inter SemiBold"/>
                <a:cs typeface="Inter SemiBold"/>
                <a:sym typeface="Inter SemiBold"/>
              </a:defRPr>
            </a:lvl9pPr>
          </a:lstStyle>
          <a:p/>
        </p:txBody>
      </p:sp>
      <p:sp>
        <p:nvSpPr>
          <p:cNvPr id="227" name="Google Shape;227;p11"/>
          <p:cNvSpPr txBox="1"/>
          <p:nvPr>
            <p:ph idx="13" type="title"/>
          </p:nvPr>
        </p:nvSpPr>
        <p:spPr>
          <a:xfrm>
            <a:off x="7583463" y="3680400"/>
            <a:ext cx="611100" cy="335100"/>
          </a:xfrm>
          <a:prstGeom prst="rect">
            <a:avLst/>
          </a:prstGeom>
        </p:spPr>
        <p:txBody>
          <a:bodyPr anchorCtr="0" anchor="ctr" bIns="91425" lIns="91425" spcFirstLastPara="1" rIns="91425" wrap="square" tIns="91425">
            <a:spAutoFit/>
          </a:bodyPr>
          <a:lstStyle>
            <a:lvl1pPr lvl="0"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1pPr>
            <a:lvl2pPr lvl="1"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2pPr>
            <a:lvl3pPr lvl="2"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3pPr>
            <a:lvl4pPr lvl="3"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4pPr>
            <a:lvl5pPr lvl="4"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5pPr>
            <a:lvl6pPr lvl="5"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6pPr>
            <a:lvl7pPr lvl="6"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7pPr>
            <a:lvl8pPr lvl="7"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8pPr>
            <a:lvl9pPr lvl="8"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9pPr>
          </a:lstStyle>
          <a:p/>
        </p:txBody>
      </p:sp>
      <p:sp>
        <p:nvSpPr>
          <p:cNvPr id="228" name="Google Shape;228;p11"/>
          <p:cNvSpPr txBox="1"/>
          <p:nvPr>
            <p:ph idx="14" type="title"/>
          </p:nvPr>
        </p:nvSpPr>
        <p:spPr>
          <a:xfrm>
            <a:off x="7583463" y="3012275"/>
            <a:ext cx="611100" cy="335100"/>
          </a:xfrm>
          <a:prstGeom prst="rect">
            <a:avLst/>
          </a:prstGeom>
        </p:spPr>
        <p:txBody>
          <a:bodyPr anchorCtr="0" anchor="ctr" bIns="91425" lIns="91425" spcFirstLastPara="1" rIns="91425" wrap="square" tIns="91425">
            <a:spAutoFit/>
          </a:bodyPr>
          <a:lstStyle>
            <a:lvl1pPr lvl="0"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1pPr>
            <a:lvl2pPr lvl="1"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2pPr>
            <a:lvl3pPr lvl="2"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3pPr>
            <a:lvl4pPr lvl="3"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4pPr>
            <a:lvl5pPr lvl="4"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5pPr>
            <a:lvl6pPr lvl="5"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6pPr>
            <a:lvl7pPr lvl="6"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7pPr>
            <a:lvl8pPr lvl="7"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8pPr>
            <a:lvl9pPr lvl="8"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9pPr>
          </a:lstStyle>
          <a:p/>
        </p:txBody>
      </p:sp>
      <p:sp>
        <p:nvSpPr>
          <p:cNvPr id="229" name="Google Shape;229;p11"/>
          <p:cNvSpPr txBox="1"/>
          <p:nvPr>
            <p:ph idx="15" type="title"/>
          </p:nvPr>
        </p:nvSpPr>
        <p:spPr>
          <a:xfrm>
            <a:off x="8535075" y="2677125"/>
            <a:ext cx="611100" cy="335100"/>
          </a:xfrm>
          <a:prstGeom prst="rect">
            <a:avLst/>
          </a:prstGeom>
        </p:spPr>
        <p:txBody>
          <a:bodyPr anchorCtr="0" anchor="ctr" bIns="91425" lIns="91425" spcFirstLastPara="1" rIns="91425" wrap="square" tIns="91425">
            <a:spAutoFit/>
          </a:bodyPr>
          <a:lstStyle>
            <a:lvl1pPr lvl="0" algn="r">
              <a:spcBef>
                <a:spcPts val="0"/>
              </a:spcBef>
              <a:spcAft>
                <a:spcPts val="0"/>
              </a:spcAft>
              <a:buClr>
                <a:schemeClr val="lt1"/>
              </a:buClr>
              <a:buSzPts val="800"/>
              <a:buFont typeface="Inter"/>
              <a:buChar char="●"/>
              <a:defRPr sz="800">
                <a:latin typeface="Inter"/>
                <a:ea typeface="Inter"/>
                <a:cs typeface="Inter"/>
                <a:sym typeface="Inter"/>
              </a:defRPr>
            </a:lvl1pPr>
            <a:lvl2pPr lvl="1" algn="r">
              <a:spcBef>
                <a:spcPts val="0"/>
              </a:spcBef>
              <a:spcAft>
                <a:spcPts val="0"/>
              </a:spcAft>
              <a:buClr>
                <a:schemeClr val="lt1"/>
              </a:buClr>
              <a:buSzPts val="800"/>
              <a:buFont typeface="Inter"/>
              <a:buChar char="○"/>
              <a:defRPr sz="800">
                <a:latin typeface="Inter"/>
                <a:ea typeface="Inter"/>
                <a:cs typeface="Inter"/>
                <a:sym typeface="Inter"/>
              </a:defRPr>
            </a:lvl2pPr>
            <a:lvl3pPr lvl="2" algn="r">
              <a:spcBef>
                <a:spcPts val="0"/>
              </a:spcBef>
              <a:spcAft>
                <a:spcPts val="0"/>
              </a:spcAft>
              <a:buClr>
                <a:schemeClr val="lt1"/>
              </a:buClr>
              <a:buSzPts val="800"/>
              <a:buFont typeface="Inter"/>
              <a:buChar char="■"/>
              <a:defRPr sz="800">
                <a:latin typeface="Inter"/>
                <a:ea typeface="Inter"/>
                <a:cs typeface="Inter"/>
                <a:sym typeface="Inter"/>
              </a:defRPr>
            </a:lvl3pPr>
            <a:lvl4pPr lvl="3" algn="r">
              <a:spcBef>
                <a:spcPts val="0"/>
              </a:spcBef>
              <a:spcAft>
                <a:spcPts val="0"/>
              </a:spcAft>
              <a:buClr>
                <a:schemeClr val="lt1"/>
              </a:buClr>
              <a:buSzPts val="800"/>
              <a:buFont typeface="Inter"/>
              <a:buChar char="●"/>
              <a:defRPr sz="800">
                <a:latin typeface="Inter"/>
                <a:ea typeface="Inter"/>
                <a:cs typeface="Inter"/>
                <a:sym typeface="Inter"/>
              </a:defRPr>
            </a:lvl4pPr>
            <a:lvl5pPr lvl="4" algn="r">
              <a:spcBef>
                <a:spcPts val="0"/>
              </a:spcBef>
              <a:spcAft>
                <a:spcPts val="0"/>
              </a:spcAft>
              <a:buClr>
                <a:schemeClr val="lt1"/>
              </a:buClr>
              <a:buSzPts val="800"/>
              <a:buFont typeface="Inter"/>
              <a:buChar char="○"/>
              <a:defRPr sz="800">
                <a:latin typeface="Inter"/>
                <a:ea typeface="Inter"/>
                <a:cs typeface="Inter"/>
                <a:sym typeface="Inter"/>
              </a:defRPr>
            </a:lvl5pPr>
            <a:lvl6pPr lvl="5" algn="r">
              <a:spcBef>
                <a:spcPts val="0"/>
              </a:spcBef>
              <a:spcAft>
                <a:spcPts val="0"/>
              </a:spcAft>
              <a:buClr>
                <a:schemeClr val="lt1"/>
              </a:buClr>
              <a:buSzPts val="800"/>
              <a:buFont typeface="Inter"/>
              <a:buChar char="■"/>
              <a:defRPr sz="800">
                <a:latin typeface="Inter"/>
                <a:ea typeface="Inter"/>
                <a:cs typeface="Inter"/>
                <a:sym typeface="Inter"/>
              </a:defRPr>
            </a:lvl6pPr>
            <a:lvl7pPr lvl="6" algn="r">
              <a:spcBef>
                <a:spcPts val="0"/>
              </a:spcBef>
              <a:spcAft>
                <a:spcPts val="0"/>
              </a:spcAft>
              <a:buClr>
                <a:schemeClr val="lt1"/>
              </a:buClr>
              <a:buSzPts val="800"/>
              <a:buFont typeface="Inter"/>
              <a:buChar char="●"/>
              <a:defRPr sz="800">
                <a:latin typeface="Inter"/>
                <a:ea typeface="Inter"/>
                <a:cs typeface="Inter"/>
                <a:sym typeface="Inter"/>
              </a:defRPr>
            </a:lvl7pPr>
            <a:lvl8pPr lvl="7" algn="r">
              <a:spcBef>
                <a:spcPts val="0"/>
              </a:spcBef>
              <a:spcAft>
                <a:spcPts val="0"/>
              </a:spcAft>
              <a:buClr>
                <a:schemeClr val="lt1"/>
              </a:buClr>
              <a:buSzPts val="800"/>
              <a:buFont typeface="Inter"/>
              <a:buChar char="○"/>
              <a:defRPr sz="800">
                <a:latin typeface="Inter"/>
                <a:ea typeface="Inter"/>
                <a:cs typeface="Inter"/>
                <a:sym typeface="Inter"/>
              </a:defRPr>
            </a:lvl8pPr>
            <a:lvl9pPr lvl="8" algn="r">
              <a:spcBef>
                <a:spcPts val="0"/>
              </a:spcBef>
              <a:spcAft>
                <a:spcPts val="0"/>
              </a:spcAft>
              <a:buClr>
                <a:schemeClr val="lt1"/>
              </a:buClr>
              <a:buSzPts val="800"/>
              <a:buFont typeface="Inter"/>
              <a:buChar char="■"/>
              <a:defRPr sz="800">
                <a:latin typeface="Inter"/>
                <a:ea typeface="Inter"/>
                <a:cs typeface="Inter"/>
                <a:sym typeface="Inter"/>
              </a:defRPr>
            </a:lvl9pPr>
          </a:lstStyle>
          <a:p/>
        </p:txBody>
      </p:sp>
      <p:sp>
        <p:nvSpPr>
          <p:cNvPr id="230" name="Google Shape;230;p11"/>
          <p:cNvSpPr txBox="1"/>
          <p:nvPr>
            <p:ph idx="16" type="title"/>
          </p:nvPr>
        </p:nvSpPr>
        <p:spPr>
          <a:xfrm>
            <a:off x="8535075" y="3348325"/>
            <a:ext cx="611100" cy="335100"/>
          </a:xfrm>
          <a:prstGeom prst="rect">
            <a:avLst/>
          </a:prstGeom>
        </p:spPr>
        <p:txBody>
          <a:bodyPr anchorCtr="0" anchor="ctr" bIns="91425" lIns="91425" spcFirstLastPara="1" rIns="91425" wrap="square" tIns="91425">
            <a:spAutoFit/>
          </a:bodyPr>
          <a:lstStyle>
            <a:lvl1pPr lvl="0" algn="r">
              <a:spcBef>
                <a:spcPts val="0"/>
              </a:spcBef>
              <a:spcAft>
                <a:spcPts val="0"/>
              </a:spcAft>
              <a:buClr>
                <a:schemeClr val="lt1"/>
              </a:buClr>
              <a:buSzPts val="800"/>
              <a:buFont typeface="Inter"/>
              <a:buChar char="●"/>
              <a:defRPr sz="800">
                <a:latin typeface="Inter"/>
                <a:ea typeface="Inter"/>
                <a:cs typeface="Inter"/>
                <a:sym typeface="Inter"/>
              </a:defRPr>
            </a:lvl1pPr>
            <a:lvl2pPr lvl="1" algn="r">
              <a:spcBef>
                <a:spcPts val="0"/>
              </a:spcBef>
              <a:spcAft>
                <a:spcPts val="0"/>
              </a:spcAft>
              <a:buClr>
                <a:schemeClr val="lt1"/>
              </a:buClr>
              <a:buSzPts val="800"/>
              <a:buFont typeface="Inter"/>
              <a:buChar char="○"/>
              <a:defRPr sz="800">
                <a:latin typeface="Inter"/>
                <a:ea typeface="Inter"/>
                <a:cs typeface="Inter"/>
                <a:sym typeface="Inter"/>
              </a:defRPr>
            </a:lvl2pPr>
            <a:lvl3pPr lvl="2" algn="r">
              <a:spcBef>
                <a:spcPts val="0"/>
              </a:spcBef>
              <a:spcAft>
                <a:spcPts val="0"/>
              </a:spcAft>
              <a:buClr>
                <a:schemeClr val="lt1"/>
              </a:buClr>
              <a:buSzPts val="800"/>
              <a:buFont typeface="Inter"/>
              <a:buChar char="■"/>
              <a:defRPr sz="800">
                <a:latin typeface="Inter"/>
                <a:ea typeface="Inter"/>
                <a:cs typeface="Inter"/>
                <a:sym typeface="Inter"/>
              </a:defRPr>
            </a:lvl3pPr>
            <a:lvl4pPr lvl="3" algn="r">
              <a:spcBef>
                <a:spcPts val="0"/>
              </a:spcBef>
              <a:spcAft>
                <a:spcPts val="0"/>
              </a:spcAft>
              <a:buClr>
                <a:schemeClr val="lt1"/>
              </a:buClr>
              <a:buSzPts val="800"/>
              <a:buFont typeface="Inter"/>
              <a:buChar char="●"/>
              <a:defRPr sz="800">
                <a:latin typeface="Inter"/>
                <a:ea typeface="Inter"/>
                <a:cs typeface="Inter"/>
                <a:sym typeface="Inter"/>
              </a:defRPr>
            </a:lvl4pPr>
            <a:lvl5pPr lvl="4" algn="r">
              <a:spcBef>
                <a:spcPts val="0"/>
              </a:spcBef>
              <a:spcAft>
                <a:spcPts val="0"/>
              </a:spcAft>
              <a:buClr>
                <a:schemeClr val="lt1"/>
              </a:buClr>
              <a:buSzPts val="800"/>
              <a:buFont typeface="Inter"/>
              <a:buChar char="○"/>
              <a:defRPr sz="800">
                <a:latin typeface="Inter"/>
                <a:ea typeface="Inter"/>
                <a:cs typeface="Inter"/>
                <a:sym typeface="Inter"/>
              </a:defRPr>
            </a:lvl5pPr>
            <a:lvl6pPr lvl="5" algn="r">
              <a:spcBef>
                <a:spcPts val="0"/>
              </a:spcBef>
              <a:spcAft>
                <a:spcPts val="0"/>
              </a:spcAft>
              <a:buClr>
                <a:schemeClr val="lt1"/>
              </a:buClr>
              <a:buSzPts val="800"/>
              <a:buFont typeface="Inter"/>
              <a:buChar char="■"/>
              <a:defRPr sz="800">
                <a:latin typeface="Inter"/>
                <a:ea typeface="Inter"/>
                <a:cs typeface="Inter"/>
                <a:sym typeface="Inter"/>
              </a:defRPr>
            </a:lvl6pPr>
            <a:lvl7pPr lvl="6" algn="r">
              <a:spcBef>
                <a:spcPts val="0"/>
              </a:spcBef>
              <a:spcAft>
                <a:spcPts val="0"/>
              </a:spcAft>
              <a:buClr>
                <a:schemeClr val="lt1"/>
              </a:buClr>
              <a:buSzPts val="800"/>
              <a:buFont typeface="Inter"/>
              <a:buChar char="●"/>
              <a:defRPr sz="800">
                <a:latin typeface="Inter"/>
                <a:ea typeface="Inter"/>
                <a:cs typeface="Inter"/>
                <a:sym typeface="Inter"/>
              </a:defRPr>
            </a:lvl7pPr>
            <a:lvl8pPr lvl="7" algn="r">
              <a:spcBef>
                <a:spcPts val="0"/>
              </a:spcBef>
              <a:spcAft>
                <a:spcPts val="0"/>
              </a:spcAft>
              <a:buClr>
                <a:schemeClr val="lt1"/>
              </a:buClr>
              <a:buSzPts val="800"/>
              <a:buFont typeface="Inter"/>
              <a:buChar char="○"/>
              <a:defRPr sz="800">
                <a:latin typeface="Inter"/>
                <a:ea typeface="Inter"/>
                <a:cs typeface="Inter"/>
                <a:sym typeface="Inter"/>
              </a:defRPr>
            </a:lvl8pPr>
            <a:lvl9pPr lvl="8" algn="r">
              <a:spcBef>
                <a:spcPts val="0"/>
              </a:spcBef>
              <a:spcAft>
                <a:spcPts val="0"/>
              </a:spcAft>
              <a:buClr>
                <a:schemeClr val="lt1"/>
              </a:buClr>
              <a:buSzPts val="800"/>
              <a:buFont typeface="Inter"/>
              <a:buChar char="■"/>
              <a:defRPr sz="800">
                <a:latin typeface="Inter"/>
                <a:ea typeface="Inter"/>
                <a:cs typeface="Inter"/>
                <a:sym typeface="Inter"/>
              </a:defRPr>
            </a:lvl9pPr>
          </a:lstStyle>
          <a:p/>
        </p:txBody>
      </p:sp>
      <p:sp>
        <p:nvSpPr>
          <p:cNvPr id="231" name="Google Shape;231;p11"/>
          <p:cNvSpPr txBox="1"/>
          <p:nvPr>
            <p:ph idx="17" type="title"/>
          </p:nvPr>
        </p:nvSpPr>
        <p:spPr>
          <a:xfrm>
            <a:off x="8535075" y="4013325"/>
            <a:ext cx="611100" cy="335100"/>
          </a:xfrm>
          <a:prstGeom prst="rect">
            <a:avLst/>
          </a:prstGeom>
        </p:spPr>
        <p:txBody>
          <a:bodyPr anchorCtr="0" anchor="ctr" bIns="91425" lIns="91425" spcFirstLastPara="1" rIns="91425" wrap="square" tIns="91425">
            <a:spAutoFit/>
          </a:bodyPr>
          <a:lstStyle>
            <a:lvl1pPr lvl="0" algn="r">
              <a:spcBef>
                <a:spcPts val="0"/>
              </a:spcBef>
              <a:spcAft>
                <a:spcPts val="0"/>
              </a:spcAft>
              <a:buClr>
                <a:schemeClr val="lt1"/>
              </a:buClr>
              <a:buSzPts val="800"/>
              <a:buFont typeface="Inter"/>
              <a:buChar char="●"/>
              <a:defRPr sz="800">
                <a:latin typeface="Inter"/>
                <a:ea typeface="Inter"/>
                <a:cs typeface="Inter"/>
                <a:sym typeface="Inter"/>
              </a:defRPr>
            </a:lvl1pPr>
            <a:lvl2pPr lvl="1" algn="r">
              <a:spcBef>
                <a:spcPts val="0"/>
              </a:spcBef>
              <a:spcAft>
                <a:spcPts val="0"/>
              </a:spcAft>
              <a:buClr>
                <a:schemeClr val="lt1"/>
              </a:buClr>
              <a:buSzPts val="800"/>
              <a:buFont typeface="Inter"/>
              <a:buChar char="○"/>
              <a:defRPr sz="800">
                <a:latin typeface="Inter"/>
                <a:ea typeface="Inter"/>
                <a:cs typeface="Inter"/>
                <a:sym typeface="Inter"/>
              </a:defRPr>
            </a:lvl2pPr>
            <a:lvl3pPr lvl="2" algn="r">
              <a:spcBef>
                <a:spcPts val="0"/>
              </a:spcBef>
              <a:spcAft>
                <a:spcPts val="0"/>
              </a:spcAft>
              <a:buClr>
                <a:schemeClr val="lt1"/>
              </a:buClr>
              <a:buSzPts val="800"/>
              <a:buFont typeface="Inter"/>
              <a:buChar char="■"/>
              <a:defRPr sz="800">
                <a:latin typeface="Inter"/>
                <a:ea typeface="Inter"/>
                <a:cs typeface="Inter"/>
                <a:sym typeface="Inter"/>
              </a:defRPr>
            </a:lvl3pPr>
            <a:lvl4pPr lvl="3" algn="r">
              <a:spcBef>
                <a:spcPts val="0"/>
              </a:spcBef>
              <a:spcAft>
                <a:spcPts val="0"/>
              </a:spcAft>
              <a:buClr>
                <a:schemeClr val="lt1"/>
              </a:buClr>
              <a:buSzPts val="800"/>
              <a:buFont typeface="Inter"/>
              <a:buChar char="●"/>
              <a:defRPr sz="800">
                <a:latin typeface="Inter"/>
                <a:ea typeface="Inter"/>
                <a:cs typeface="Inter"/>
                <a:sym typeface="Inter"/>
              </a:defRPr>
            </a:lvl4pPr>
            <a:lvl5pPr lvl="4" algn="r">
              <a:spcBef>
                <a:spcPts val="0"/>
              </a:spcBef>
              <a:spcAft>
                <a:spcPts val="0"/>
              </a:spcAft>
              <a:buClr>
                <a:schemeClr val="lt1"/>
              </a:buClr>
              <a:buSzPts val="800"/>
              <a:buFont typeface="Inter"/>
              <a:buChar char="○"/>
              <a:defRPr sz="800">
                <a:latin typeface="Inter"/>
                <a:ea typeface="Inter"/>
                <a:cs typeface="Inter"/>
                <a:sym typeface="Inter"/>
              </a:defRPr>
            </a:lvl5pPr>
            <a:lvl6pPr lvl="5" algn="r">
              <a:spcBef>
                <a:spcPts val="0"/>
              </a:spcBef>
              <a:spcAft>
                <a:spcPts val="0"/>
              </a:spcAft>
              <a:buClr>
                <a:schemeClr val="lt1"/>
              </a:buClr>
              <a:buSzPts val="800"/>
              <a:buFont typeface="Inter"/>
              <a:buChar char="■"/>
              <a:defRPr sz="800">
                <a:latin typeface="Inter"/>
                <a:ea typeface="Inter"/>
                <a:cs typeface="Inter"/>
                <a:sym typeface="Inter"/>
              </a:defRPr>
            </a:lvl6pPr>
            <a:lvl7pPr lvl="6" algn="r">
              <a:spcBef>
                <a:spcPts val="0"/>
              </a:spcBef>
              <a:spcAft>
                <a:spcPts val="0"/>
              </a:spcAft>
              <a:buClr>
                <a:schemeClr val="lt1"/>
              </a:buClr>
              <a:buSzPts val="800"/>
              <a:buFont typeface="Inter"/>
              <a:buChar char="●"/>
              <a:defRPr sz="800">
                <a:latin typeface="Inter"/>
                <a:ea typeface="Inter"/>
                <a:cs typeface="Inter"/>
                <a:sym typeface="Inter"/>
              </a:defRPr>
            </a:lvl7pPr>
            <a:lvl8pPr lvl="7" algn="r">
              <a:spcBef>
                <a:spcPts val="0"/>
              </a:spcBef>
              <a:spcAft>
                <a:spcPts val="0"/>
              </a:spcAft>
              <a:buClr>
                <a:schemeClr val="lt1"/>
              </a:buClr>
              <a:buSzPts val="800"/>
              <a:buFont typeface="Inter"/>
              <a:buChar char="○"/>
              <a:defRPr sz="800">
                <a:latin typeface="Inter"/>
                <a:ea typeface="Inter"/>
                <a:cs typeface="Inter"/>
                <a:sym typeface="Inter"/>
              </a:defRPr>
            </a:lvl8pPr>
            <a:lvl9pPr lvl="8" algn="r">
              <a:spcBef>
                <a:spcPts val="0"/>
              </a:spcBef>
              <a:spcAft>
                <a:spcPts val="0"/>
              </a:spcAft>
              <a:buClr>
                <a:schemeClr val="lt1"/>
              </a:buClr>
              <a:buSzPts val="800"/>
              <a:buFont typeface="Inter"/>
              <a:buChar char="■"/>
              <a:defRPr sz="800">
                <a:latin typeface="Inter"/>
                <a:ea typeface="Inter"/>
                <a:cs typeface="Inter"/>
                <a:sym typeface="Inter"/>
              </a:defRPr>
            </a:lvl9pPr>
          </a:lstStyle>
          <a:p/>
        </p:txBody>
      </p:sp>
      <p:sp>
        <p:nvSpPr>
          <p:cNvPr id="232" name="Google Shape;232;p11"/>
          <p:cNvSpPr txBox="1"/>
          <p:nvPr>
            <p:ph idx="18" type="title"/>
          </p:nvPr>
        </p:nvSpPr>
        <p:spPr>
          <a:xfrm>
            <a:off x="5349963" y="4348475"/>
            <a:ext cx="611100" cy="335100"/>
          </a:xfrm>
          <a:prstGeom prst="rect">
            <a:avLst/>
          </a:prstGeom>
        </p:spPr>
        <p:txBody>
          <a:bodyPr anchorCtr="0" anchor="ctr" bIns="91425" lIns="91425" spcFirstLastPara="1" rIns="91425" wrap="square" tIns="91425">
            <a:spAutoFit/>
          </a:bodyPr>
          <a:lstStyle>
            <a:lvl1pPr lvl="0"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1pPr>
            <a:lvl2pPr lvl="1"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2pPr>
            <a:lvl3pPr lvl="2"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3pPr>
            <a:lvl4pPr lvl="3"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4pPr>
            <a:lvl5pPr lvl="4"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5pPr>
            <a:lvl6pPr lvl="5"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6pPr>
            <a:lvl7pPr lvl="6"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7pPr>
            <a:lvl8pPr lvl="7"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8pPr>
            <a:lvl9pPr lvl="8"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9pPr>
          </a:lstStyle>
          <a:p/>
        </p:txBody>
      </p:sp>
      <p:sp>
        <p:nvSpPr>
          <p:cNvPr id="233" name="Google Shape;233;p11"/>
          <p:cNvSpPr txBox="1"/>
          <p:nvPr>
            <p:ph idx="19" type="subTitle"/>
          </p:nvPr>
        </p:nvSpPr>
        <p:spPr>
          <a:xfrm>
            <a:off x="4678788" y="2678875"/>
            <a:ext cx="1427100" cy="332700"/>
          </a:xfrm>
          <a:prstGeom prst="rect">
            <a:avLst/>
          </a:prstGeom>
        </p:spPr>
        <p:txBody>
          <a:bodyPr anchorCtr="0" anchor="b" bIns="91425" lIns="182875" spcFirstLastPara="1" rIns="91425" wrap="square" tIns="91425">
            <a:no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0"/>
              </a:spcBef>
              <a:spcAft>
                <a:spcPts val="0"/>
              </a:spcAft>
              <a:buSzPts val="1000"/>
              <a:buFont typeface="Inter SemiBold"/>
              <a:buNone/>
              <a:defRPr sz="1000">
                <a:latin typeface="Inter SemiBold"/>
                <a:ea typeface="Inter SemiBold"/>
                <a:cs typeface="Inter SemiBold"/>
                <a:sym typeface="Inter SemiBold"/>
              </a:defRPr>
            </a:lvl2pPr>
            <a:lvl3pPr lvl="2">
              <a:spcBef>
                <a:spcPts val="0"/>
              </a:spcBef>
              <a:spcAft>
                <a:spcPts val="0"/>
              </a:spcAft>
              <a:buSzPts val="1000"/>
              <a:buFont typeface="Inter SemiBold"/>
              <a:buNone/>
              <a:defRPr sz="1000">
                <a:latin typeface="Inter SemiBold"/>
                <a:ea typeface="Inter SemiBold"/>
                <a:cs typeface="Inter SemiBold"/>
                <a:sym typeface="Inter SemiBold"/>
              </a:defRPr>
            </a:lvl3pPr>
            <a:lvl4pPr lvl="3">
              <a:spcBef>
                <a:spcPts val="0"/>
              </a:spcBef>
              <a:spcAft>
                <a:spcPts val="0"/>
              </a:spcAft>
              <a:buSzPts val="1000"/>
              <a:buFont typeface="Inter SemiBold"/>
              <a:buNone/>
              <a:defRPr sz="1000">
                <a:latin typeface="Inter SemiBold"/>
                <a:ea typeface="Inter SemiBold"/>
                <a:cs typeface="Inter SemiBold"/>
                <a:sym typeface="Inter SemiBold"/>
              </a:defRPr>
            </a:lvl4pPr>
            <a:lvl5pPr lvl="4">
              <a:spcBef>
                <a:spcPts val="0"/>
              </a:spcBef>
              <a:spcAft>
                <a:spcPts val="0"/>
              </a:spcAft>
              <a:buSzPts val="1000"/>
              <a:buFont typeface="Inter SemiBold"/>
              <a:buNone/>
              <a:defRPr sz="1000">
                <a:latin typeface="Inter SemiBold"/>
                <a:ea typeface="Inter SemiBold"/>
                <a:cs typeface="Inter SemiBold"/>
                <a:sym typeface="Inter SemiBold"/>
              </a:defRPr>
            </a:lvl5pPr>
            <a:lvl6pPr lvl="5">
              <a:spcBef>
                <a:spcPts val="0"/>
              </a:spcBef>
              <a:spcAft>
                <a:spcPts val="0"/>
              </a:spcAft>
              <a:buSzPts val="1000"/>
              <a:buFont typeface="Inter SemiBold"/>
              <a:buNone/>
              <a:defRPr sz="1000">
                <a:latin typeface="Inter SemiBold"/>
                <a:ea typeface="Inter SemiBold"/>
                <a:cs typeface="Inter SemiBold"/>
                <a:sym typeface="Inter SemiBold"/>
              </a:defRPr>
            </a:lvl6pPr>
            <a:lvl7pPr lvl="6">
              <a:spcBef>
                <a:spcPts val="0"/>
              </a:spcBef>
              <a:spcAft>
                <a:spcPts val="0"/>
              </a:spcAft>
              <a:buSzPts val="1000"/>
              <a:buFont typeface="Inter SemiBold"/>
              <a:buNone/>
              <a:defRPr sz="1000">
                <a:latin typeface="Inter SemiBold"/>
                <a:ea typeface="Inter SemiBold"/>
                <a:cs typeface="Inter SemiBold"/>
                <a:sym typeface="Inter SemiBold"/>
              </a:defRPr>
            </a:lvl7pPr>
            <a:lvl8pPr lvl="7">
              <a:spcBef>
                <a:spcPts val="0"/>
              </a:spcBef>
              <a:spcAft>
                <a:spcPts val="0"/>
              </a:spcAft>
              <a:buSzPts val="1000"/>
              <a:buFont typeface="Inter SemiBold"/>
              <a:buNone/>
              <a:defRPr sz="1000">
                <a:latin typeface="Inter SemiBold"/>
                <a:ea typeface="Inter SemiBold"/>
                <a:cs typeface="Inter SemiBold"/>
                <a:sym typeface="Inter SemiBold"/>
              </a:defRPr>
            </a:lvl8pPr>
            <a:lvl9pPr lvl="8">
              <a:spcBef>
                <a:spcPts val="0"/>
              </a:spcBef>
              <a:spcAft>
                <a:spcPts val="0"/>
              </a:spcAft>
              <a:buSzPts val="1000"/>
              <a:buFont typeface="Inter SemiBold"/>
              <a:buNone/>
              <a:defRPr sz="1000">
                <a:latin typeface="Inter SemiBold"/>
                <a:ea typeface="Inter SemiBold"/>
                <a:cs typeface="Inter SemiBold"/>
                <a:sym typeface="Inter SemiBold"/>
              </a:defRPr>
            </a:lvl9pPr>
          </a:lstStyle>
          <a:p/>
        </p:txBody>
      </p:sp>
      <p:sp>
        <p:nvSpPr>
          <p:cNvPr id="234" name="Google Shape;234;p11"/>
          <p:cNvSpPr txBox="1"/>
          <p:nvPr>
            <p:ph idx="20" type="subTitle"/>
          </p:nvPr>
        </p:nvSpPr>
        <p:spPr>
          <a:xfrm>
            <a:off x="4678788" y="3348375"/>
            <a:ext cx="1427100" cy="332700"/>
          </a:xfrm>
          <a:prstGeom prst="rect">
            <a:avLst/>
          </a:prstGeom>
        </p:spPr>
        <p:txBody>
          <a:bodyPr anchorCtr="0" anchor="b" bIns="91425" lIns="182875" spcFirstLastPara="1" rIns="91425" wrap="square" tIns="91425">
            <a:no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0"/>
              </a:spcBef>
              <a:spcAft>
                <a:spcPts val="0"/>
              </a:spcAft>
              <a:buSzPts val="1000"/>
              <a:buFont typeface="Inter SemiBold"/>
              <a:buNone/>
              <a:defRPr sz="1000">
                <a:latin typeface="Inter SemiBold"/>
                <a:ea typeface="Inter SemiBold"/>
                <a:cs typeface="Inter SemiBold"/>
                <a:sym typeface="Inter SemiBold"/>
              </a:defRPr>
            </a:lvl2pPr>
            <a:lvl3pPr lvl="2">
              <a:spcBef>
                <a:spcPts val="0"/>
              </a:spcBef>
              <a:spcAft>
                <a:spcPts val="0"/>
              </a:spcAft>
              <a:buSzPts val="1000"/>
              <a:buFont typeface="Inter SemiBold"/>
              <a:buNone/>
              <a:defRPr sz="1000">
                <a:latin typeface="Inter SemiBold"/>
                <a:ea typeface="Inter SemiBold"/>
                <a:cs typeface="Inter SemiBold"/>
                <a:sym typeface="Inter SemiBold"/>
              </a:defRPr>
            </a:lvl3pPr>
            <a:lvl4pPr lvl="3">
              <a:spcBef>
                <a:spcPts val="0"/>
              </a:spcBef>
              <a:spcAft>
                <a:spcPts val="0"/>
              </a:spcAft>
              <a:buSzPts val="1000"/>
              <a:buFont typeface="Inter SemiBold"/>
              <a:buNone/>
              <a:defRPr sz="1000">
                <a:latin typeface="Inter SemiBold"/>
                <a:ea typeface="Inter SemiBold"/>
                <a:cs typeface="Inter SemiBold"/>
                <a:sym typeface="Inter SemiBold"/>
              </a:defRPr>
            </a:lvl4pPr>
            <a:lvl5pPr lvl="4">
              <a:spcBef>
                <a:spcPts val="0"/>
              </a:spcBef>
              <a:spcAft>
                <a:spcPts val="0"/>
              </a:spcAft>
              <a:buSzPts val="1000"/>
              <a:buFont typeface="Inter SemiBold"/>
              <a:buNone/>
              <a:defRPr sz="1000">
                <a:latin typeface="Inter SemiBold"/>
                <a:ea typeface="Inter SemiBold"/>
                <a:cs typeface="Inter SemiBold"/>
                <a:sym typeface="Inter SemiBold"/>
              </a:defRPr>
            </a:lvl5pPr>
            <a:lvl6pPr lvl="5">
              <a:spcBef>
                <a:spcPts val="0"/>
              </a:spcBef>
              <a:spcAft>
                <a:spcPts val="0"/>
              </a:spcAft>
              <a:buSzPts val="1000"/>
              <a:buFont typeface="Inter SemiBold"/>
              <a:buNone/>
              <a:defRPr sz="1000">
                <a:latin typeface="Inter SemiBold"/>
                <a:ea typeface="Inter SemiBold"/>
                <a:cs typeface="Inter SemiBold"/>
                <a:sym typeface="Inter SemiBold"/>
              </a:defRPr>
            </a:lvl6pPr>
            <a:lvl7pPr lvl="6">
              <a:spcBef>
                <a:spcPts val="0"/>
              </a:spcBef>
              <a:spcAft>
                <a:spcPts val="0"/>
              </a:spcAft>
              <a:buSzPts val="1000"/>
              <a:buFont typeface="Inter SemiBold"/>
              <a:buNone/>
              <a:defRPr sz="1000">
                <a:latin typeface="Inter SemiBold"/>
                <a:ea typeface="Inter SemiBold"/>
                <a:cs typeface="Inter SemiBold"/>
                <a:sym typeface="Inter SemiBold"/>
              </a:defRPr>
            </a:lvl7pPr>
            <a:lvl8pPr lvl="7">
              <a:spcBef>
                <a:spcPts val="0"/>
              </a:spcBef>
              <a:spcAft>
                <a:spcPts val="0"/>
              </a:spcAft>
              <a:buSzPts val="1000"/>
              <a:buFont typeface="Inter SemiBold"/>
              <a:buNone/>
              <a:defRPr sz="1000">
                <a:latin typeface="Inter SemiBold"/>
                <a:ea typeface="Inter SemiBold"/>
                <a:cs typeface="Inter SemiBold"/>
                <a:sym typeface="Inter SemiBold"/>
              </a:defRPr>
            </a:lvl8pPr>
            <a:lvl9pPr lvl="8">
              <a:spcBef>
                <a:spcPts val="0"/>
              </a:spcBef>
              <a:spcAft>
                <a:spcPts val="0"/>
              </a:spcAft>
              <a:buSzPts val="1000"/>
              <a:buFont typeface="Inter SemiBold"/>
              <a:buNone/>
              <a:defRPr sz="1000">
                <a:latin typeface="Inter SemiBold"/>
                <a:ea typeface="Inter SemiBold"/>
                <a:cs typeface="Inter SemiBold"/>
                <a:sym typeface="Inter SemiBold"/>
              </a:defRPr>
            </a:lvl9pPr>
          </a:lstStyle>
          <a:p/>
        </p:txBody>
      </p:sp>
      <p:sp>
        <p:nvSpPr>
          <p:cNvPr id="235" name="Google Shape;235;p11"/>
          <p:cNvSpPr txBox="1"/>
          <p:nvPr>
            <p:ph idx="21" type="subTitle"/>
          </p:nvPr>
        </p:nvSpPr>
        <p:spPr>
          <a:xfrm>
            <a:off x="4678788" y="4016025"/>
            <a:ext cx="1427100" cy="332700"/>
          </a:xfrm>
          <a:prstGeom prst="rect">
            <a:avLst/>
          </a:prstGeom>
        </p:spPr>
        <p:txBody>
          <a:bodyPr anchorCtr="0" anchor="b" bIns="91425" lIns="182875" spcFirstLastPara="1" rIns="91425" wrap="square" tIns="91425">
            <a:no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0"/>
              </a:spcBef>
              <a:spcAft>
                <a:spcPts val="0"/>
              </a:spcAft>
              <a:buSzPts val="1000"/>
              <a:buFont typeface="Inter SemiBold"/>
              <a:buNone/>
              <a:defRPr sz="1000">
                <a:latin typeface="Inter SemiBold"/>
                <a:ea typeface="Inter SemiBold"/>
                <a:cs typeface="Inter SemiBold"/>
                <a:sym typeface="Inter SemiBold"/>
              </a:defRPr>
            </a:lvl2pPr>
            <a:lvl3pPr lvl="2">
              <a:spcBef>
                <a:spcPts val="0"/>
              </a:spcBef>
              <a:spcAft>
                <a:spcPts val="0"/>
              </a:spcAft>
              <a:buSzPts val="1000"/>
              <a:buFont typeface="Inter SemiBold"/>
              <a:buNone/>
              <a:defRPr sz="1000">
                <a:latin typeface="Inter SemiBold"/>
                <a:ea typeface="Inter SemiBold"/>
                <a:cs typeface="Inter SemiBold"/>
                <a:sym typeface="Inter SemiBold"/>
              </a:defRPr>
            </a:lvl3pPr>
            <a:lvl4pPr lvl="3">
              <a:spcBef>
                <a:spcPts val="0"/>
              </a:spcBef>
              <a:spcAft>
                <a:spcPts val="0"/>
              </a:spcAft>
              <a:buSzPts val="1000"/>
              <a:buFont typeface="Inter SemiBold"/>
              <a:buNone/>
              <a:defRPr sz="1000">
                <a:latin typeface="Inter SemiBold"/>
                <a:ea typeface="Inter SemiBold"/>
                <a:cs typeface="Inter SemiBold"/>
                <a:sym typeface="Inter SemiBold"/>
              </a:defRPr>
            </a:lvl4pPr>
            <a:lvl5pPr lvl="4">
              <a:spcBef>
                <a:spcPts val="0"/>
              </a:spcBef>
              <a:spcAft>
                <a:spcPts val="0"/>
              </a:spcAft>
              <a:buSzPts val="1000"/>
              <a:buFont typeface="Inter SemiBold"/>
              <a:buNone/>
              <a:defRPr sz="1000">
                <a:latin typeface="Inter SemiBold"/>
                <a:ea typeface="Inter SemiBold"/>
                <a:cs typeface="Inter SemiBold"/>
                <a:sym typeface="Inter SemiBold"/>
              </a:defRPr>
            </a:lvl5pPr>
            <a:lvl6pPr lvl="5">
              <a:spcBef>
                <a:spcPts val="0"/>
              </a:spcBef>
              <a:spcAft>
                <a:spcPts val="0"/>
              </a:spcAft>
              <a:buSzPts val="1000"/>
              <a:buFont typeface="Inter SemiBold"/>
              <a:buNone/>
              <a:defRPr sz="1000">
                <a:latin typeface="Inter SemiBold"/>
                <a:ea typeface="Inter SemiBold"/>
                <a:cs typeface="Inter SemiBold"/>
                <a:sym typeface="Inter SemiBold"/>
              </a:defRPr>
            </a:lvl6pPr>
            <a:lvl7pPr lvl="6">
              <a:spcBef>
                <a:spcPts val="0"/>
              </a:spcBef>
              <a:spcAft>
                <a:spcPts val="0"/>
              </a:spcAft>
              <a:buSzPts val="1000"/>
              <a:buFont typeface="Inter SemiBold"/>
              <a:buNone/>
              <a:defRPr sz="1000">
                <a:latin typeface="Inter SemiBold"/>
                <a:ea typeface="Inter SemiBold"/>
                <a:cs typeface="Inter SemiBold"/>
                <a:sym typeface="Inter SemiBold"/>
              </a:defRPr>
            </a:lvl7pPr>
            <a:lvl8pPr lvl="7">
              <a:spcBef>
                <a:spcPts val="0"/>
              </a:spcBef>
              <a:spcAft>
                <a:spcPts val="0"/>
              </a:spcAft>
              <a:buSzPts val="1000"/>
              <a:buFont typeface="Inter SemiBold"/>
              <a:buNone/>
              <a:defRPr sz="1000">
                <a:latin typeface="Inter SemiBold"/>
                <a:ea typeface="Inter SemiBold"/>
                <a:cs typeface="Inter SemiBold"/>
                <a:sym typeface="Inter SemiBold"/>
              </a:defRPr>
            </a:lvl8pPr>
            <a:lvl9pPr lvl="8">
              <a:spcBef>
                <a:spcPts val="0"/>
              </a:spcBef>
              <a:spcAft>
                <a:spcPts val="0"/>
              </a:spcAft>
              <a:buSzPts val="1000"/>
              <a:buFont typeface="Inter SemiBold"/>
              <a:buNone/>
              <a:defRPr sz="1000">
                <a:latin typeface="Inter SemiBold"/>
                <a:ea typeface="Inter SemiBold"/>
                <a:cs typeface="Inter SemiBold"/>
                <a:sym typeface="Inter SemiBold"/>
              </a:defRPr>
            </a:lvl9pPr>
          </a:lstStyle>
          <a:p/>
        </p:txBody>
      </p:sp>
      <p:sp>
        <p:nvSpPr>
          <p:cNvPr id="236" name="Google Shape;236;p11"/>
          <p:cNvSpPr txBox="1"/>
          <p:nvPr>
            <p:ph idx="22" type="title"/>
          </p:nvPr>
        </p:nvSpPr>
        <p:spPr>
          <a:xfrm>
            <a:off x="5349963" y="3680400"/>
            <a:ext cx="611100" cy="335100"/>
          </a:xfrm>
          <a:prstGeom prst="rect">
            <a:avLst/>
          </a:prstGeom>
        </p:spPr>
        <p:txBody>
          <a:bodyPr anchorCtr="0" anchor="ctr" bIns="91425" lIns="91425" spcFirstLastPara="1" rIns="91425" wrap="square" tIns="91425">
            <a:spAutoFit/>
          </a:bodyPr>
          <a:lstStyle>
            <a:lvl1pPr lvl="0"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1pPr>
            <a:lvl2pPr lvl="1"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2pPr>
            <a:lvl3pPr lvl="2"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3pPr>
            <a:lvl4pPr lvl="3"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4pPr>
            <a:lvl5pPr lvl="4"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5pPr>
            <a:lvl6pPr lvl="5"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6pPr>
            <a:lvl7pPr lvl="6"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7pPr>
            <a:lvl8pPr lvl="7"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8pPr>
            <a:lvl9pPr lvl="8"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9pPr>
          </a:lstStyle>
          <a:p/>
        </p:txBody>
      </p:sp>
      <p:sp>
        <p:nvSpPr>
          <p:cNvPr id="237" name="Google Shape;237;p11"/>
          <p:cNvSpPr txBox="1"/>
          <p:nvPr>
            <p:ph idx="23" type="title"/>
          </p:nvPr>
        </p:nvSpPr>
        <p:spPr>
          <a:xfrm>
            <a:off x="5349963" y="3012275"/>
            <a:ext cx="611100" cy="335100"/>
          </a:xfrm>
          <a:prstGeom prst="rect">
            <a:avLst/>
          </a:prstGeom>
        </p:spPr>
        <p:txBody>
          <a:bodyPr anchorCtr="0" anchor="ctr" bIns="91425" lIns="91425" spcFirstLastPara="1" rIns="91425" wrap="square" tIns="91425">
            <a:spAutoFit/>
          </a:bodyPr>
          <a:lstStyle>
            <a:lvl1pPr lvl="0"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1pPr>
            <a:lvl2pPr lvl="1"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2pPr>
            <a:lvl3pPr lvl="2"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3pPr>
            <a:lvl4pPr lvl="3"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4pPr>
            <a:lvl5pPr lvl="4"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5pPr>
            <a:lvl6pPr lvl="5"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6pPr>
            <a:lvl7pPr lvl="6"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7pPr>
            <a:lvl8pPr lvl="7"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8pPr>
            <a:lvl9pPr lvl="8"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9pPr>
          </a:lstStyle>
          <a:p/>
        </p:txBody>
      </p:sp>
      <p:sp>
        <p:nvSpPr>
          <p:cNvPr id="238" name="Google Shape;238;p11"/>
          <p:cNvSpPr txBox="1"/>
          <p:nvPr>
            <p:ph idx="24" type="title"/>
          </p:nvPr>
        </p:nvSpPr>
        <p:spPr>
          <a:xfrm>
            <a:off x="3112275" y="4348475"/>
            <a:ext cx="611100" cy="335100"/>
          </a:xfrm>
          <a:prstGeom prst="rect">
            <a:avLst/>
          </a:prstGeom>
        </p:spPr>
        <p:txBody>
          <a:bodyPr anchorCtr="0" anchor="ctr" bIns="91425" lIns="91425" spcFirstLastPara="1" rIns="91425" wrap="square" tIns="91425">
            <a:spAutoFit/>
          </a:bodyPr>
          <a:lstStyle>
            <a:lvl1pPr lvl="0"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1pPr>
            <a:lvl2pPr lvl="1"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2pPr>
            <a:lvl3pPr lvl="2"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3pPr>
            <a:lvl4pPr lvl="3"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4pPr>
            <a:lvl5pPr lvl="4"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5pPr>
            <a:lvl6pPr lvl="5"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6pPr>
            <a:lvl7pPr lvl="6"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7pPr>
            <a:lvl8pPr lvl="7"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8pPr>
            <a:lvl9pPr lvl="8"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9pPr>
          </a:lstStyle>
          <a:p/>
        </p:txBody>
      </p:sp>
      <p:sp>
        <p:nvSpPr>
          <p:cNvPr id="239" name="Google Shape;239;p11"/>
          <p:cNvSpPr txBox="1"/>
          <p:nvPr>
            <p:ph idx="25" type="subTitle"/>
          </p:nvPr>
        </p:nvSpPr>
        <p:spPr>
          <a:xfrm>
            <a:off x="2441100" y="2678875"/>
            <a:ext cx="1427100" cy="332700"/>
          </a:xfrm>
          <a:prstGeom prst="rect">
            <a:avLst/>
          </a:prstGeom>
        </p:spPr>
        <p:txBody>
          <a:bodyPr anchorCtr="0" anchor="b" bIns="91425" lIns="182875" spcFirstLastPara="1" rIns="91425" wrap="square" tIns="91425">
            <a:no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0"/>
              </a:spcBef>
              <a:spcAft>
                <a:spcPts val="0"/>
              </a:spcAft>
              <a:buSzPts val="1000"/>
              <a:buFont typeface="Inter SemiBold"/>
              <a:buNone/>
              <a:defRPr sz="1000">
                <a:latin typeface="Inter SemiBold"/>
                <a:ea typeface="Inter SemiBold"/>
                <a:cs typeface="Inter SemiBold"/>
                <a:sym typeface="Inter SemiBold"/>
              </a:defRPr>
            </a:lvl2pPr>
            <a:lvl3pPr lvl="2">
              <a:spcBef>
                <a:spcPts val="0"/>
              </a:spcBef>
              <a:spcAft>
                <a:spcPts val="0"/>
              </a:spcAft>
              <a:buSzPts val="1000"/>
              <a:buFont typeface="Inter SemiBold"/>
              <a:buNone/>
              <a:defRPr sz="1000">
                <a:latin typeface="Inter SemiBold"/>
                <a:ea typeface="Inter SemiBold"/>
                <a:cs typeface="Inter SemiBold"/>
                <a:sym typeface="Inter SemiBold"/>
              </a:defRPr>
            </a:lvl3pPr>
            <a:lvl4pPr lvl="3">
              <a:spcBef>
                <a:spcPts val="0"/>
              </a:spcBef>
              <a:spcAft>
                <a:spcPts val="0"/>
              </a:spcAft>
              <a:buSzPts val="1000"/>
              <a:buFont typeface="Inter SemiBold"/>
              <a:buNone/>
              <a:defRPr sz="1000">
                <a:latin typeface="Inter SemiBold"/>
                <a:ea typeface="Inter SemiBold"/>
                <a:cs typeface="Inter SemiBold"/>
                <a:sym typeface="Inter SemiBold"/>
              </a:defRPr>
            </a:lvl4pPr>
            <a:lvl5pPr lvl="4">
              <a:spcBef>
                <a:spcPts val="0"/>
              </a:spcBef>
              <a:spcAft>
                <a:spcPts val="0"/>
              </a:spcAft>
              <a:buSzPts val="1000"/>
              <a:buFont typeface="Inter SemiBold"/>
              <a:buNone/>
              <a:defRPr sz="1000">
                <a:latin typeface="Inter SemiBold"/>
                <a:ea typeface="Inter SemiBold"/>
                <a:cs typeface="Inter SemiBold"/>
                <a:sym typeface="Inter SemiBold"/>
              </a:defRPr>
            </a:lvl5pPr>
            <a:lvl6pPr lvl="5">
              <a:spcBef>
                <a:spcPts val="0"/>
              </a:spcBef>
              <a:spcAft>
                <a:spcPts val="0"/>
              </a:spcAft>
              <a:buSzPts val="1000"/>
              <a:buFont typeface="Inter SemiBold"/>
              <a:buNone/>
              <a:defRPr sz="1000">
                <a:latin typeface="Inter SemiBold"/>
                <a:ea typeface="Inter SemiBold"/>
                <a:cs typeface="Inter SemiBold"/>
                <a:sym typeface="Inter SemiBold"/>
              </a:defRPr>
            </a:lvl6pPr>
            <a:lvl7pPr lvl="6">
              <a:spcBef>
                <a:spcPts val="0"/>
              </a:spcBef>
              <a:spcAft>
                <a:spcPts val="0"/>
              </a:spcAft>
              <a:buSzPts val="1000"/>
              <a:buFont typeface="Inter SemiBold"/>
              <a:buNone/>
              <a:defRPr sz="1000">
                <a:latin typeface="Inter SemiBold"/>
                <a:ea typeface="Inter SemiBold"/>
                <a:cs typeface="Inter SemiBold"/>
                <a:sym typeface="Inter SemiBold"/>
              </a:defRPr>
            </a:lvl7pPr>
            <a:lvl8pPr lvl="7">
              <a:spcBef>
                <a:spcPts val="0"/>
              </a:spcBef>
              <a:spcAft>
                <a:spcPts val="0"/>
              </a:spcAft>
              <a:buSzPts val="1000"/>
              <a:buFont typeface="Inter SemiBold"/>
              <a:buNone/>
              <a:defRPr sz="1000">
                <a:latin typeface="Inter SemiBold"/>
                <a:ea typeface="Inter SemiBold"/>
                <a:cs typeface="Inter SemiBold"/>
                <a:sym typeface="Inter SemiBold"/>
              </a:defRPr>
            </a:lvl8pPr>
            <a:lvl9pPr lvl="8">
              <a:spcBef>
                <a:spcPts val="0"/>
              </a:spcBef>
              <a:spcAft>
                <a:spcPts val="0"/>
              </a:spcAft>
              <a:buSzPts val="1000"/>
              <a:buFont typeface="Inter SemiBold"/>
              <a:buNone/>
              <a:defRPr sz="1000">
                <a:latin typeface="Inter SemiBold"/>
                <a:ea typeface="Inter SemiBold"/>
                <a:cs typeface="Inter SemiBold"/>
                <a:sym typeface="Inter SemiBold"/>
              </a:defRPr>
            </a:lvl9pPr>
          </a:lstStyle>
          <a:p/>
        </p:txBody>
      </p:sp>
      <p:sp>
        <p:nvSpPr>
          <p:cNvPr id="240" name="Google Shape;240;p11"/>
          <p:cNvSpPr txBox="1"/>
          <p:nvPr>
            <p:ph idx="26" type="subTitle"/>
          </p:nvPr>
        </p:nvSpPr>
        <p:spPr>
          <a:xfrm>
            <a:off x="2441100" y="3348375"/>
            <a:ext cx="1427100" cy="332700"/>
          </a:xfrm>
          <a:prstGeom prst="rect">
            <a:avLst/>
          </a:prstGeom>
        </p:spPr>
        <p:txBody>
          <a:bodyPr anchorCtr="0" anchor="b" bIns="91425" lIns="182875" spcFirstLastPara="1" rIns="91425" wrap="square" tIns="91425">
            <a:no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0"/>
              </a:spcBef>
              <a:spcAft>
                <a:spcPts val="0"/>
              </a:spcAft>
              <a:buSzPts val="1000"/>
              <a:buFont typeface="Inter SemiBold"/>
              <a:buNone/>
              <a:defRPr sz="1000">
                <a:latin typeface="Inter SemiBold"/>
                <a:ea typeface="Inter SemiBold"/>
                <a:cs typeface="Inter SemiBold"/>
                <a:sym typeface="Inter SemiBold"/>
              </a:defRPr>
            </a:lvl2pPr>
            <a:lvl3pPr lvl="2">
              <a:spcBef>
                <a:spcPts val="0"/>
              </a:spcBef>
              <a:spcAft>
                <a:spcPts val="0"/>
              </a:spcAft>
              <a:buSzPts val="1000"/>
              <a:buFont typeface="Inter SemiBold"/>
              <a:buNone/>
              <a:defRPr sz="1000">
                <a:latin typeface="Inter SemiBold"/>
                <a:ea typeface="Inter SemiBold"/>
                <a:cs typeface="Inter SemiBold"/>
                <a:sym typeface="Inter SemiBold"/>
              </a:defRPr>
            </a:lvl3pPr>
            <a:lvl4pPr lvl="3">
              <a:spcBef>
                <a:spcPts val="0"/>
              </a:spcBef>
              <a:spcAft>
                <a:spcPts val="0"/>
              </a:spcAft>
              <a:buSzPts val="1000"/>
              <a:buFont typeface="Inter SemiBold"/>
              <a:buNone/>
              <a:defRPr sz="1000">
                <a:latin typeface="Inter SemiBold"/>
                <a:ea typeface="Inter SemiBold"/>
                <a:cs typeface="Inter SemiBold"/>
                <a:sym typeface="Inter SemiBold"/>
              </a:defRPr>
            </a:lvl4pPr>
            <a:lvl5pPr lvl="4">
              <a:spcBef>
                <a:spcPts val="0"/>
              </a:spcBef>
              <a:spcAft>
                <a:spcPts val="0"/>
              </a:spcAft>
              <a:buSzPts val="1000"/>
              <a:buFont typeface="Inter SemiBold"/>
              <a:buNone/>
              <a:defRPr sz="1000">
                <a:latin typeface="Inter SemiBold"/>
                <a:ea typeface="Inter SemiBold"/>
                <a:cs typeface="Inter SemiBold"/>
                <a:sym typeface="Inter SemiBold"/>
              </a:defRPr>
            </a:lvl5pPr>
            <a:lvl6pPr lvl="5">
              <a:spcBef>
                <a:spcPts val="0"/>
              </a:spcBef>
              <a:spcAft>
                <a:spcPts val="0"/>
              </a:spcAft>
              <a:buSzPts val="1000"/>
              <a:buFont typeface="Inter SemiBold"/>
              <a:buNone/>
              <a:defRPr sz="1000">
                <a:latin typeface="Inter SemiBold"/>
                <a:ea typeface="Inter SemiBold"/>
                <a:cs typeface="Inter SemiBold"/>
                <a:sym typeface="Inter SemiBold"/>
              </a:defRPr>
            </a:lvl6pPr>
            <a:lvl7pPr lvl="6">
              <a:spcBef>
                <a:spcPts val="0"/>
              </a:spcBef>
              <a:spcAft>
                <a:spcPts val="0"/>
              </a:spcAft>
              <a:buSzPts val="1000"/>
              <a:buFont typeface="Inter SemiBold"/>
              <a:buNone/>
              <a:defRPr sz="1000">
                <a:latin typeface="Inter SemiBold"/>
                <a:ea typeface="Inter SemiBold"/>
                <a:cs typeface="Inter SemiBold"/>
                <a:sym typeface="Inter SemiBold"/>
              </a:defRPr>
            </a:lvl7pPr>
            <a:lvl8pPr lvl="7">
              <a:spcBef>
                <a:spcPts val="0"/>
              </a:spcBef>
              <a:spcAft>
                <a:spcPts val="0"/>
              </a:spcAft>
              <a:buSzPts val="1000"/>
              <a:buFont typeface="Inter SemiBold"/>
              <a:buNone/>
              <a:defRPr sz="1000">
                <a:latin typeface="Inter SemiBold"/>
                <a:ea typeface="Inter SemiBold"/>
                <a:cs typeface="Inter SemiBold"/>
                <a:sym typeface="Inter SemiBold"/>
              </a:defRPr>
            </a:lvl8pPr>
            <a:lvl9pPr lvl="8">
              <a:spcBef>
                <a:spcPts val="0"/>
              </a:spcBef>
              <a:spcAft>
                <a:spcPts val="0"/>
              </a:spcAft>
              <a:buSzPts val="1000"/>
              <a:buFont typeface="Inter SemiBold"/>
              <a:buNone/>
              <a:defRPr sz="1000">
                <a:latin typeface="Inter SemiBold"/>
                <a:ea typeface="Inter SemiBold"/>
                <a:cs typeface="Inter SemiBold"/>
                <a:sym typeface="Inter SemiBold"/>
              </a:defRPr>
            </a:lvl9pPr>
          </a:lstStyle>
          <a:p/>
        </p:txBody>
      </p:sp>
      <p:sp>
        <p:nvSpPr>
          <p:cNvPr id="241" name="Google Shape;241;p11"/>
          <p:cNvSpPr txBox="1"/>
          <p:nvPr>
            <p:ph idx="27" type="subTitle"/>
          </p:nvPr>
        </p:nvSpPr>
        <p:spPr>
          <a:xfrm>
            <a:off x="2441100" y="4016025"/>
            <a:ext cx="1427100" cy="332700"/>
          </a:xfrm>
          <a:prstGeom prst="rect">
            <a:avLst/>
          </a:prstGeom>
        </p:spPr>
        <p:txBody>
          <a:bodyPr anchorCtr="0" anchor="b" bIns="91425" lIns="182875" spcFirstLastPara="1" rIns="91425" wrap="square" tIns="91425">
            <a:no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0"/>
              </a:spcBef>
              <a:spcAft>
                <a:spcPts val="0"/>
              </a:spcAft>
              <a:buSzPts val="1000"/>
              <a:buFont typeface="Inter SemiBold"/>
              <a:buNone/>
              <a:defRPr sz="1000">
                <a:latin typeface="Inter SemiBold"/>
                <a:ea typeface="Inter SemiBold"/>
                <a:cs typeface="Inter SemiBold"/>
                <a:sym typeface="Inter SemiBold"/>
              </a:defRPr>
            </a:lvl2pPr>
            <a:lvl3pPr lvl="2">
              <a:spcBef>
                <a:spcPts val="0"/>
              </a:spcBef>
              <a:spcAft>
                <a:spcPts val="0"/>
              </a:spcAft>
              <a:buSzPts val="1000"/>
              <a:buFont typeface="Inter SemiBold"/>
              <a:buNone/>
              <a:defRPr sz="1000">
                <a:latin typeface="Inter SemiBold"/>
                <a:ea typeface="Inter SemiBold"/>
                <a:cs typeface="Inter SemiBold"/>
                <a:sym typeface="Inter SemiBold"/>
              </a:defRPr>
            </a:lvl3pPr>
            <a:lvl4pPr lvl="3">
              <a:spcBef>
                <a:spcPts val="0"/>
              </a:spcBef>
              <a:spcAft>
                <a:spcPts val="0"/>
              </a:spcAft>
              <a:buSzPts val="1000"/>
              <a:buFont typeface="Inter SemiBold"/>
              <a:buNone/>
              <a:defRPr sz="1000">
                <a:latin typeface="Inter SemiBold"/>
                <a:ea typeface="Inter SemiBold"/>
                <a:cs typeface="Inter SemiBold"/>
                <a:sym typeface="Inter SemiBold"/>
              </a:defRPr>
            </a:lvl4pPr>
            <a:lvl5pPr lvl="4">
              <a:spcBef>
                <a:spcPts val="0"/>
              </a:spcBef>
              <a:spcAft>
                <a:spcPts val="0"/>
              </a:spcAft>
              <a:buSzPts val="1000"/>
              <a:buFont typeface="Inter SemiBold"/>
              <a:buNone/>
              <a:defRPr sz="1000">
                <a:latin typeface="Inter SemiBold"/>
                <a:ea typeface="Inter SemiBold"/>
                <a:cs typeface="Inter SemiBold"/>
                <a:sym typeface="Inter SemiBold"/>
              </a:defRPr>
            </a:lvl5pPr>
            <a:lvl6pPr lvl="5">
              <a:spcBef>
                <a:spcPts val="0"/>
              </a:spcBef>
              <a:spcAft>
                <a:spcPts val="0"/>
              </a:spcAft>
              <a:buSzPts val="1000"/>
              <a:buFont typeface="Inter SemiBold"/>
              <a:buNone/>
              <a:defRPr sz="1000">
                <a:latin typeface="Inter SemiBold"/>
                <a:ea typeface="Inter SemiBold"/>
                <a:cs typeface="Inter SemiBold"/>
                <a:sym typeface="Inter SemiBold"/>
              </a:defRPr>
            </a:lvl6pPr>
            <a:lvl7pPr lvl="6">
              <a:spcBef>
                <a:spcPts val="0"/>
              </a:spcBef>
              <a:spcAft>
                <a:spcPts val="0"/>
              </a:spcAft>
              <a:buSzPts val="1000"/>
              <a:buFont typeface="Inter SemiBold"/>
              <a:buNone/>
              <a:defRPr sz="1000">
                <a:latin typeface="Inter SemiBold"/>
                <a:ea typeface="Inter SemiBold"/>
                <a:cs typeface="Inter SemiBold"/>
                <a:sym typeface="Inter SemiBold"/>
              </a:defRPr>
            </a:lvl7pPr>
            <a:lvl8pPr lvl="7">
              <a:spcBef>
                <a:spcPts val="0"/>
              </a:spcBef>
              <a:spcAft>
                <a:spcPts val="0"/>
              </a:spcAft>
              <a:buSzPts val="1000"/>
              <a:buFont typeface="Inter SemiBold"/>
              <a:buNone/>
              <a:defRPr sz="1000">
                <a:latin typeface="Inter SemiBold"/>
                <a:ea typeface="Inter SemiBold"/>
                <a:cs typeface="Inter SemiBold"/>
                <a:sym typeface="Inter SemiBold"/>
              </a:defRPr>
            </a:lvl8pPr>
            <a:lvl9pPr lvl="8">
              <a:spcBef>
                <a:spcPts val="0"/>
              </a:spcBef>
              <a:spcAft>
                <a:spcPts val="0"/>
              </a:spcAft>
              <a:buSzPts val="1000"/>
              <a:buFont typeface="Inter SemiBold"/>
              <a:buNone/>
              <a:defRPr sz="1000">
                <a:latin typeface="Inter SemiBold"/>
                <a:ea typeface="Inter SemiBold"/>
                <a:cs typeface="Inter SemiBold"/>
                <a:sym typeface="Inter SemiBold"/>
              </a:defRPr>
            </a:lvl9pPr>
          </a:lstStyle>
          <a:p/>
        </p:txBody>
      </p:sp>
      <p:sp>
        <p:nvSpPr>
          <p:cNvPr id="242" name="Google Shape;242;p11"/>
          <p:cNvSpPr txBox="1"/>
          <p:nvPr>
            <p:ph idx="28" type="title"/>
          </p:nvPr>
        </p:nvSpPr>
        <p:spPr>
          <a:xfrm>
            <a:off x="3112275" y="3680400"/>
            <a:ext cx="611100" cy="335100"/>
          </a:xfrm>
          <a:prstGeom prst="rect">
            <a:avLst/>
          </a:prstGeom>
        </p:spPr>
        <p:txBody>
          <a:bodyPr anchorCtr="0" anchor="ctr" bIns="91425" lIns="91425" spcFirstLastPara="1" rIns="91425" wrap="square" tIns="91425">
            <a:spAutoFit/>
          </a:bodyPr>
          <a:lstStyle>
            <a:lvl1pPr lvl="0"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1pPr>
            <a:lvl2pPr lvl="1"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2pPr>
            <a:lvl3pPr lvl="2"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3pPr>
            <a:lvl4pPr lvl="3"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4pPr>
            <a:lvl5pPr lvl="4"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5pPr>
            <a:lvl6pPr lvl="5"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6pPr>
            <a:lvl7pPr lvl="6"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7pPr>
            <a:lvl8pPr lvl="7"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8pPr>
            <a:lvl9pPr lvl="8"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9pPr>
          </a:lstStyle>
          <a:p/>
        </p:txBody>
      </p:sp>
      <p:sp>
        <p:nvSpPr>
          <p:cNvPr id="243" name="Google Shape;243;p11"/>
          <p:cNvSpPr txBox="1"/>
          <p:nvPr/>
        </p:nvSpPr>
        <p:spPr>
          <a:xfrm>
            <a:off x="5762125" y="3346325"/>
            <a:ext cx="611100" cy="335100"/>
          </a:xfrm>
          <a:prstGeom prst="rect">
            <a:avLst/>
          </a:prstGeom>
          <a:noFill/>
          <a:ln>
            <a:noFill/>
          </a:ln>
        </p:spPr>
        <p:txBody>
          <a:bodyPr anchorCtr="0" anchor="ctr" bIns="91425" lIns="91425" spcFirstLastPara="1" rIns="182875" wrap="square" tIns="91425">
            <a:noAutofit/>
          </a:bodyPr>
          <a:lstStyle/>
          <a:p>
            <a:pPr indent="0" lvl="0" marL="0" marR="0" rtl="0" algn="r">
              <a:lnSpc>
                <a:spcPct val="100000"/>
              </a:lnSpc>
              <a:spcBef>
                <a:spcPts val="0"/>
              </a:spcBef>
              <a:spcAft>
                <a:spcPts val="0"/>
              </a:spcAft>
              <a:buClr>
                <a:srgbClr val="000000"/>
              </a:buClr>
              <a:buSzPts val="1000"/>
              <a:buFont typeface="Arial"/>
              <a:buNone/>
            </a:pPr>
            <a:r>
              <a:rPr lang="en" sz="1000">
                <a:solidFill>
                  <a:schemeClr val="lt2"/>
                </a:solidFill>
                <a:latin typeface="Inter Medium"/>
                <a:ea typeface="Inter Medium"/>
                <a:cs typeface="Inter Medium"/>
                <a:sym typeface="Inter Medium"/>
              </a:rPr>
              <a:t>00%</a:t>
            </a:r>
            <a:endParaRPr sz="1000">
              <a:solidFill>
                <a:schemeClr val="lt2"/>
              </a:solidFill>
              <a:latin typeface="Inter Medium"/>
              <a:ea typeface="Inter Medium"/>
              <a:cs typeface="Inter Medium"/>
              <a:sym typeface="Inter Medium"/>
            </a:endParaRPr>
          </a:p>
        </p:txBody>
      </p:sp>
      <p:sp>
        <p:nvSpPr>
          <p:cNvPr id="244" name="Google Shape;244;p11"/>
          <p:cNvSpPr txBox="1"/>
          <p:nvPr>
            <p:ph idx="29"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245" name="Google Shape;245;p11"/>
          <p:cNvSpPr txBox="1"/>
          <p:nvPr>
            <p:ph idx="30"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246" name="Google Shape;246;p11"/>
          <p:cNvSpPr txBox="1"/>
          <p:nvPr>
            <p:ph idx="31"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cxnSp>
        <p:nvCxnSpPr>
          <p:cNvPr id="247" name="Google Shape;247;p11"/>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248" name="Google Shape;248;p11"/>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sp>
        <p:nvSpPr>
          <p:cNvPr id="249" name="Google Shape;249;p11"/>
          <p:cNvSpPr txBox="1"/>
          <p:nvPr>
            <p:ph idx="32" type="title"/>
          </p:nvPr>
        </p:nvSpPr>
        <p:spPr>
          <a:xfrm flipH="1">
            <a:off x="524150" y="334900"/>
            <a:ext cx="6248700" cy="5100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sp>
        <p:nvSpPr>
          <p:cNvPr id="250" name="Google Shape;250;p11"/>
          <p:cNvSpPr txBox="1"/>
          <p:nvPr>
            <p:ph idx="33" type="title"/>
          </p:nvPr>
        </p:nvSpPr>
        <p:spPr>
          <a:xfrm>
            <a:off x="3112275" y="3012275"/>
            <a:ext cx="611100" cy="335100"/>
          </a:xfrm>
          <a:prstGeom prst="rect">
            <a:avLst/>
          </a:prstGeom>
        </p:spPr>
        <p:txBody>
          <a:bodyPr anchorCtr="0" anchor="ctr" bIns="91425" lIns="91425" spcFirstLastPara="1" rIns="91425" wrap="square" tIns="91425">
            <a:spAutoFit/>
          </a:bodyPr>
          <a:lstStyle>
            <a:lvl1pPr lvl="0"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1pPr>
            <a:lvl2pPr lvl="1"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2pPr>
            <a:lvl3pPr lvl="2"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3pPr>
            <a:lvl4pPr lvl="3"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4pPr>
            <a:lvl5pPr lvl="4"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5pPr>
            <a:lvl6pPr lvl="5"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6pPr>
            <a:lvl7pPr lvl="6"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7pPr>
            <a:lvl8pPr lvl="7"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8pPr>
            <a:lvl9pPr lvl="8"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9pPr>
          </a:lstStyle>
          <a:p/>
        </p:txBody>
      </p:sp>
      <p:sp>
        <p:nvSpPr>
          <p:cNvPr id="251" name="Google Shape;251;p11"/>
          <p:cNvSpPr txBox="1"/>
          <p:nvPr>
            <p:ph idx="34" type="title"/>
          </p:nvPr>
        </p:nvSpPr>
        <p:spPr>
          <a:xfrm>
            <a:off x="4067600" y="2677125"/>
            <a:ext cx="611100" cy="335100"/>
          </a:xfrm>
          <a:prstGeom prst="rect">
            <a:avLst/>
          </a:prstGeom>
        </p:spPr>
        <p:txBody>
          <a:bodyPr anchorCtr="0" anchor="ctr" bIns="91425" lIns="91425" spcFirstLastPara="1" rIns="91425" wrap="square" tIns="91425">
            <a:spAutoFit/>
          </a:bodyPr>
          <a:lstStyle>
            <a:lvl1pPr lvl="0" algn="r">
              <a:spcBef>
                <a:spcPts val="0"/>
              </a:spcBef>
              <a:spcAft>
                <a:spcPts val="0"/>
              </a:spcAft>
              <a:buClr>
                <a:schemeClr val="lt1"/>
              </a:buClr>
              <a:buSzPts val="800"/>
              <a:buFont typeface="Inter"/>
              <a:buChar char="●"/>
              <a:defRPr sz="800">
                <a:latin typeface="Inter"/>
                <a:ea typeface="Inter"/>
                <a:cs typeface="Inter"/>
                <a:sym typeface="Inter"/>
              </a:defRPr>
            </a:lvl1pPr>
            <a:lvl2pPr lvl="1" algn="r">
              <a:spcBef>
                <a:spcPts val="0"/>
              </a:spcBef>
              <a:spcAft>
                <a:spcPts val="0"/>
              </a:spcAft>
              <a:buClr>
                <a:schemeClr val="lt1"/>
              </a:buClr>
              <a:buSzPts val="800"/>
              <a:buFont typeface="Inter"/>
              <a:buChar char="○"/>
              <a:defRPr sz="800">
                <a:latin typeface="Inter"/>
                <a:ea typeface="Inter"/>
                <a:cs typeface="Inter"/>
                <a:sym typeface="Inter"/>
              </a:defRPr>
            </a:lvl2pPr>
            <a:lvl3pPr lvl="2" algn="r">
              <a:spcBef>
                <a:spcPts val="0"/>
              </a:spcBef>
              <a:spcAft>
                <a:spcPts val="0"/>
              </a:spcAft>
              <a:buClr>
                <a:schemeClr val="lt1"/>
              </a:buClr>
              <a:buSzPts val="800"/>
              <a:buFont typeface="Inter"/>
              <a:buChar char="■"/>
              <a:defRPr sz="800">
                <a:latin typeface="Inter"/>
                <a:ea typeface="Inter"/>
                <a:cs typeface="Inter"/>
                <a:sym typeface="Inter"/>
              </a:defRPr>
            </a:lvl3pPr>
            <a:lvl4pPr lvl="3" algn="r">
              <a:spcBef>
                <a:spcPts val="0"/>
              </a:spcBef>
              <a:spcAft>
                <a:spcPts val="0"/>
              </a:spcAft>
              <a:buClr>
                <a:schemeClr val="lt1"/>
              </a:buClr>
              <a:buSzPts val="800"/>
              <a:buFont typeface="Inter"/>
              <a:buChar char="●"/>
              <a:defRPr sz="800">
                <a:latin typeface="Inter"/>
                <a:ea typeface="Inter"/>
                <a:cs typeface="Inter"/>
                <a:sym typeface="Inter"/>
              </a:defRPr>
            </a:lvl4pPr>
            <a:lvl5pPr lvl="4" algn="r">
              <a:spcBef>
                <a:spcPts val="0"/>
              </a:spcBef>
              <a:spcAft>
                <a:spcPts val="0"/>
              </a:spcAft>
              <a:buClr>
                <a:schemeClr val="lt1"/>
              </a:buClr>
              <a:buSzPts val="800"/>
              <a:buFont typeface="Inter"/>
              <a:buChar char="○"/>
              <a:defRPr sz="800">
                <a:latin typeface="Inter"/>
                <a:ea typeface="Inter"/>
                <a:cs typeface="Inter"/>
                <a:sym typeface="Inter"/>
              </a:defRPr>
            </a:lvl5pPr>
            <a:lvl6pPr lvl="5" algn="r">
              <a:spcBef>
                <a:spcPts val="0"/>
              </a:spcBef>
              <a:spcAft>
                <a:spcPts val="0"/>
              </a:spcAft>
              <a:buClr>
                <a:schemeClr val="lt1"/>
              </a:buClr>
              <a:buSzPts val="800"/>
              <a:buFont typeface="Inter"/>
              <a:buChar char="■"/>
              <a:defRPr sz="800">
                <a:latin typeface="Inter"/>
                <a:ea typeface="Inter"/>
                <a:cs typeface="Inter"/>
                <a:sym typeface="Inter"/>
              </a:defRPr>
            </a:lvl6pPr>
            <a:lvl7pPr lvl="6" algn="r">
              <a:spcBef>
                <a:spcPts val="0"/>
              </a:spcBef>
              <a:spcAft>
                <a:spcPts val="0"/>
              </a:spcAft>
              <a:buClr>
                <a:schemeClr val="lt1"/>
              </a:buClr>
              <a:buSzPts val="800"/>
              <a:buFont typeface="Inter"/>
              <a:buChar char="●"/>
              <a:defRPr sz="800">
                <a:latin typeface="Inter"/>
                <a:ea typeface="Inter"/>
                <a:cs typeface="Inter"/>
                <a:sym typeface="Inter"/>
              </a:defRPr>
            </a:lvl7pPr>
            <a:lvl8pPr lvl="7" algn="r">
              <a:spcBef>
                <a:spcPts val="0"/>
              </a:spcBef>
              <a:spcAft>
                <a:spcPts val="0"/>
              </a:spcAft>
              <a:buClr>
                <a:schemeClr val="lt1"/>
              </a:buClr>
              <a:buSzPts val="800"/>
              <a:buFont typeface="Inter"/>
              <a:buChar char="○"/>
              <a:defRPr sz="800">
                <a:latin typeface="Inter"/>
                <a:ea typeface="Inter"/>
                <a:cs typeface="Inter"/>
                <a:sym typeface="Inter"/>
              </a:defRPr>
            </a:lvl8pPr>
            <a:lvl9pPr lvl="8" algn="r">
              <a:spcBef>
                <a:spcPts val="0"/>
              </a:spcBef>
              <a:spcAft>
                <a:spcPts val="0"/>
              </a:spcAft>
              <a:buClr>
                <a:schemeClr val="lt1"/>
              </a:buClr>
              <a:buSzPts val="800"/>
              <a:buFont typeface="Inter"/>
              <a:buChar char="■"/>
              <a:defRPr sz="800">
                <a:latin typeface="Inter"/>
                <a:ea typeface="Inter"/>
                <a:cs typeface="Inter"/>
                <a:sym typeface="Inter"/>
              </a:defRPr>
            </a:lvl9pPr>
          </a:lstStyle>
          <a:p/>
        </p:txBody>
      </p:sp>
      <p:sp>
        <p:nvSpPr>
          <p:cNvPr id="252" name="Google Shape;252;p11"/>
          <p:cNvSpPr txBox="1"/>
          <p:nvPr>
            <p:ph idx="35" type="title"/>
          </p:nvPr>
        </p:nvSpPr>
        <p:spPr>
          <a:xfrm>
            <a:off x="4067600" y="3348325"/>
            <a:ext cx="611100" cy="335100"/>
          </a:xfrm>
          <a:prstGeom prst="rect">
            <a:avLst/>
          </a:prstGeom>
        </p:spPr>
        <p:txBody>
          <a:bodyPr anchorCtr="0" anchor="ctr" bIns="91425" lIns="91425" spcFirstLastPara="1" rIns="91425" wrap="square" tIns="91425">
            <a:spAutoFit/>
          </a:bodyPr>
          <a:lstStyle>
            <a:lvl1pPr lvl="0" algn="r">
              <a:spcBef>
                <a:spcPts val="0"/>
              </a:spcBef>
              <a:spcAft>
                <a:spcPts val="0"/>
              </a:spcAft>
              <a:buClr>
                <a:schemeClr val="lt1"/>
              </a:buClr>
              <a:buSzPts val="800"/>
              <a:buFont typeface="Inter"/>
              <a:buChar char="●"/>
              <a:defRPr sz="800">
                <a:latin typeface="Inter"/>
                <a:ea typeface="Inter"/>
                <a:cs typeface="Inter"/>
                <a:sym typeface="Inter"/>
              </a:defRPr>
            </a:lvl1pPr>
            <a:lvl2pPr lvl="1" algn="r">
              <a:spcBef>
                <a:spcPts val="0"/>
              </a:spcBef>
              <a:spcAft>
                <a:spcPts val="0"/>
              </a:spcAft>
              <a:buClr>
                <a:schemeClr val="lt1"/>
              </a:buClr>
              <a:buSzPts val="800"/>
              <a:buFont typeface="Inter"/>
              <a:buChar char="○"/>
              <a:defRPr sz="800">
                <a:latin typeface="Inter"/>
                <a:ea typeface="Inter"/>
                <a:cs typeface="Inter"/>
                <a:sym typeface="Inter"/>
              </a:defRPr>
            </a:lvl2pPr>
            <a:lvl3pPr lvl="2" algn="r">
              <a:spcBef>
                <a:spcPts val="0"/>
              </a:spcBef>
              <a:spcAft>
                <a:spcPts val="0"/>
              </a:spcAft>
              <a:buClr>
                <a:schemeClr val="lt1"/>
              </a:buClr>
              <a:buSzPts val="800"/>
              <a:buFont typeface="Inter"/>
              <a:buChar char="■"/>
              <a:defRPr sz="800">
                <a:latin typeface="Inter"/>
                <a:ea typeface="Inter"/>
                <a:cs typeface="Inter"/>
                <a:sym typeface="Inter"/>
              </a:defRPr>
            </a:lvl3pPr>
            <a:lvl4pPr lvl="3" algn="r">
              <a:spcBef>
                <a:spcPts val="0"/>
              </a:spcBef>
              <a:spcAft>
                <a:spcPts val="0"/>
              </a:spcAft>
              <a:buClr>
                <a:schemeClr val="lt1"/>
              </a:buClr>
              <a:buSzPts val="800"/>
              <a:buFont typeface="Inter"/>
              <a:buChar char="●"/>
              <a:defRPr sz="800">
                <a:latin typeface="Inter"/>
                <a:ea typeface="Inter"/>
                <a:cs typeface="Inter"/>
                <a:sym typeface="Inter"/>
              </a:defRPr>
            </a:lvl4pPr>
            <a:lvl5pPr lvl="4" algn="r">
              <a:spcBef>
                <a:spcPts val="0"/>
              </a:spcBef>
              <a:spcAft>
                <a:spcPts val="0"/>
              </a:spcAft>
              <a:buClr>
                <a:schemeClr val="lt1"/>
              </a:buClr>
              <a:buSzPts val="800"/>
              <a:buFont typeface="Inter"/>
              <a:buChar char="○"/>
              <a:defRPr sz="800">
                <a:latin typeface="Inter"/>
                <a:ea typeface="Inter"/>
                <a:cs typeface="Inter"/>
                <a:sym typeface="Inter"/>
              </a:defRPr>
            </a:lvl5pPr>
            <a:lvl6pPr lvl="5" algn="r">
              <a:spcBef>
                <a:spcPts val="0"/>
              </a:spcBef>
              <a:spcAft>
                <a:spcPts val="0"/>
              </a:spcAft>
              <a:buClr>
                <a:schemeClr val="lt1"/>
              </a:buClr>
              <a:buSzPts val="800"/>
              <a:buFont typeface="Inter"/>
              <a:buChar char="■"/>
              <a:defRPr sz="800">
                <a:latin typeface="Inter"/>
                <a:ea typeface="Inter"/>
                <a:cs typeface="Inter"/>
                <a:sym typeface="Inter"/>
              </a:defRPr>
            </a:lvl6pPr>
            <a:lvl7pPr lvl="6" algn="r">
              <a:spcBef>
                <a:spcPts val="0"/>
              </a:spcBef>
              <a:spcAft>
                <a:spcPts val="0"/>
              </a:spcAft>
              <a:buClr>
                <a:schemeClr val="lt1"/>
              </a:buClr>
              <a:buSzPts val="800"/>
              <a:buFont typeface="Inter"/>
              <a:buChar char="●"/>
              <a:defRPr sz="800">
                <a:latin typeface="Inter"/>
                <a:ea typeface="Inter"/>
                <a:cs typeface="Inter"/>
                <a:sym typeface="Inter"/>
              </a:defRPr>
            </a:lvl7pPr>
            <a:lvl8pPr lvl="7" algn="r">
              <a:spcBef>
                <a:spcPts val="0"/>
              </a:spcBef>
              <a:spcAft>
                <a:spcPts val="0"/>
              </a:spcAft>
              <a:buClr>
                <a:schemeClr val="lt1"/>
              </a:buClr>
              <a:buSzPts val="800"/>
              <a:buFont typeface="Inter"/>
              <a:buChar char="○"/>
              <a:defRPr sz="800">
                <a:latin typeface="Inter"/>
                <a:ea typeface="Inter"/>
                <a:cs typeface="Inter"/>
                <a:sym typeface="Inter"/>
              </a:defRPr>
            </a:lvl8pPr>
            <a:lvl9pPr lvl="8" algn="r">
              <a:spcBef>
                <a:spcPts val="0"/>
              </a:spcBef>
              <a:spcAft>
                <a:spcPts val="0"/>
              </a:spcAft>
              <a:buClr>
                <a:schemeClr val="lt1"/>
              </a:buClr>
              <a:buSzPts val="800"/>
              <a:buFont typeface="Inter"/>
              <a:buChar char="■"/>
              <a:defRPr sz="800">
                <a:latin typeface="Inter"/>
                <a:ea typeface="Inter"/>
                <a:cs typeface="Inter"/>
                <a:sym typeface="Inter"/>
              </a:defRPr>
            </a:lvl9pPr>
          </a:lstStyle>
          <a:p/>
        </p:txBody>
      </p:sp>
      <p:sp>
        <p:nvSpPr>
          <p:cNvPr id="253" name="Google Shape;253;p11"/>
          <p:cNvSpPr txBox="1"/>
          <p:nvPr>
            <p:ph idx="36" type="title"/>
          </p:nvPr>
        </p:nvSpPr>
        <p:spPr>
          <a:xfrm>
            <a:off x="4067600" y="4013325"/>
            <a:ext cx="611100" cy="335100"/>
          </a:xfrm>
          <a:prstGeom prst="rect">
            <a:avLst/>
          </a:prstGeom>
        </p:spPr>
        <p:txBody>
          <a:bodyPr anchorCtr="0" anchor="ctr" bIns="91425" lIns="91425" spcFirstLastPara="1" rIns="91425" wrap="square" tIns="91425">
            <a:spAutoFit/>
          </a:bodyPr>
          <a:lstStyle>
            <a:lvl1pPr lvl="0" algn="r">
              <a:spcBef>
                <a:spcPts val="0"/>
              </a:spcBef>
              <a:spcAft>
                <a:spcPts val="0"/>
              </a:spcAft>
              <a:buClr>
                <a:schemeClr val="lt1"/>
              </a:buClr>
              <a:buSzPts val="800"/>
              <a:buFont typeface="Inter"/>
              <a:buChar char="●"/>
              <a:defRPr sz="800">
                <a:latin typeface="Inter"/>
                <a:ea typeface="Inter"/>
                <a:cs typeface="Inter"/>
                <a:sym typeface="Inter"/>
              </a:defRPr>
            </a:lvl1pPr>
            <a:lvl2pPr lvl="1" algn="r">
              <a:spcBef>
                <a:spcPts val="0"/>
              </a:spcBef>
              <a:spcAft>
                <a:spcPts val="0"/>
              </a:spcAft>
              <a:buClr>
                <a:schemeClr val="lt1"/>
              </a:buClr>
              <a:buSzPts val="800"/>
              <a:buFont typeface="Inter"/>
              <a:buChar char="○"/>
              <a:defRPr sz="800">
                <a:latin typeface="Inter"/>
                <a:ea typeface="Inter"/>
                <a:cs typeface="Inter"/>
                <a:sym typeface="Inter"/>
              </a:defRPr>
            </a:lvl2pPr>
            <a:lvl3pPr lvl="2" algn="r">
              <a:spcBef>
                <a:spcPts val="0"/>
              </a:spcBef>
              <a:spcAft>
                <a:spcPts val="0"/>
              </a:spcAft>
              <a:buClr>
                <a:schemeClr val="lt1"/>
              </a:buClr>
              <a:buSzPts val="800"/>
              <a:buFont typeface="Inter"/>
              <a:buChar char="■"/>
              <a:defRPr sz="800">
                <a:latin typeface="Inter"/>
                <a:ea typeface="Inter"/>
                <a:cs typeface="Inter"/>
                <a:sym typeface="Inter"/>
              </a:defRPr>
            </a:lvl3pPr>
            <a:lvl4pPr lvl="3" algn="r">
              <a:spcBef>
                <a:spcPts val="0"/>
              </a:spcBef>
              <a:spcAft>
                <a:spcPts val="0"/>
              </a:spcAft>
              <a:buClr>
                <a:schemeClr val="lt1"/>
              </a:buClr>
              <a:buSzPts val="800"/>
              <a:buFont typeface="Inter"/>
              <a:buChar char="●"/>
              <a:defRPr sz="800">
                <a:latin typeface="Inter"/>
                <a:ea typeface="Inter"/>
                <a:cs typeface="Inter"/>
                <a:sym typeface="Inter"/>
              </a:defRPr>
            </a:lvl4pPr>
            <a:lvl5pPr lvl="4" algn="r">
              <a:spcBef>
                <a:spcPts val="0"/>
              </a:spcBef>
              <a:spcAft>
                <a:spcPts val="0"/>
              </a:spcAft>
              <a:buClr>
                <a:schemeClr val="lt1"/>
              </a:buClr>
              <a:buSzPts val="800"/>
              <a:buFont typeface="Inter"/>
              <a:buChar char="○"/>
              <a:defRPr sz="800">
                <a:latin typeface="Inter"/>
                <a:ea typeface="Inter"/>
                <a:cs typeface="Inter"/>
                <a:sym typeface="Inter"/>
              </a:defRPr>
            </a:lvl5pPr>
            <a:lvl6pPr lvl="5" algn="r">
              <a:spcBef>
                <a:spcPts val="0"/>
              </a:spcBef>
              <a:spcAft>
                <a:spcPts val="0"/>
              </a:spcAft>
              <a:buClr>
                <a:schemeClr val="lt1"/>
              </a:buClr>
              <a:buSzPts val="800"/>
              <a:buFont typeface="Inter"/>
              <a:buChar char="■"/>
              <a:defRPr sz="800">
                <a:latin typeface="Inter"/>
                <a:ea typeface="Inter"/>
                <a:cs typeface="Inter"/>
                <a:sym typeface="Inter"/>
              </a:defRPr>
            </a:lvl6pPr>
            <a:lvl7pPr lvl="6" algn="r">
              <a:spcBef>
                <a:spcPts val="0"/>
              </a:spcBef>
              <a:spcAft>
                <a:spcPts val="0"/>
              </a:spcAft>
              <a:buClr>
                <a:schemeClr val="lt1"/>
              </a:buClr>
              <a:buSzPts val="800"/>
              <a:buFont typeface="Inter"/>
              <a:buChar char="●"/>
              <a:defRPr sz="800">
                <a:latin typeface="Inter"/>
                <a:ea typeface="Inter"/>
                <a:cs typeface="Inter"/>
                <a:sym typeface="Inter"/>
              </a:defRPr>
            </a:lvl7pPr>
            <a:lvl8pPr lvl="7" algn="r">
              <a:spcBef>
                <a:spcPts val="0"/>
              </a:spcBef>
              <a:spcAft>
                <a:spcPts val="0"/>
              </a:spcAft>
              <a:buClr>
                <a:schemeClr val="lt1"/>
              </a:buClr>
              <a:buSzPts val="800"/>
              <a:buFont typeface="Inter"/>
              <a:buChar char="○"/>
              <a:defRPr sz="800">
                <a:latin typeface="Inter"/>
                <a:ea typeface="Inter"/>
                <a:cs typeface="Inter"/>
                <a:sym typeface="Inter"/>
              </a:defRPr>
            </a:lvl8pPr>
            <a:lvl9pPr lvl="8" algn="r">
              <a:spcBef>
                <a:spcPts val="0"/>
              </a:spcBef>
              <a:spcAft>
                <a:spcPts val="0"/>
              </a:spcAft>
              <a:buClr>
                <a:schemeClr val="lt1"/>
              </a:buClr>
              <a:buSzPts val="800"/>
              <a:buFont typeface="Inter"/>
              <a:buChar char="■"/>
              <a:defRPr sz="800">
                <a:latin typeface="Inter"/>
                <a:ea typeface="Inter"/>
                <a:cs typeface="Inter"/>
                <a:sym typeface="Inter"/>
              </a:defRPr>
            </a:lvl9pPr>
          </a:lstStyle>
          <a:p/>
        </p:txBody>
      </p:sp>
      <p:sp>
        <p:nvSpPr>
          <p:cNvPr id="254" name="Google Shape;254;p11"/>
          <p:cNvSpPr txBox="1"/>
          <p:nvPr>
            <p:ph idx="37" type="title"/>
          </p:nvPr>
        </p:nvSpPr>
        <p:spPr>
          <a:xfrm>
            <a:off x="6301575" y="2677125"/>
            <a:ext cx="611100" cy="335100"/>
          </a:xfrm>
          <a:prstGeom prst="rect">
            <a:avLst/>
          </a:prstGeom>
        </p:spPr>
        <p:txBody>
          <a:bodyPr anchorCtr="0" anchor="ctr" bIns="91425" lIns="91425" spcFirstLastPara="1" rIns="91425" wrap="square" tIns="91425">
            <a:spAutoFit/>
          </a:bodyPr>
          <a:lstStyle>
            <a:lvl1pPr lvl="0" algn="r">
              <a:spcBef>
                <a:spcPts val="0"/>
              </a:spcBef>
              <a:spcAft>
                <a:spcPts val="0"/>
              </a:spcAft>
              <a:buClr>
                <a:schemeClr val="lt1"/>
              </a:buClr>
              <a:buSzPts val="800"/>
              <a:buFont typeface="Inter"/>
              <a:buChar char="●"/>
              <a:defRPr sz="800">
                <a:latin typeface="Inter"/>
                <a:ea typeface="Inter"/>
                <a:cs typeface="Inter"/>
                <a:sym typeface="Inter"/>
              </a:defRPr>
            </a:lvl1pPr>
            <a:lvl2pPr lvl="1" algn="r">
              <a:spcBef>
                <a:spcPts val="0"/>
              </a:spcBef>
              <a:spcAft>
                <a:spcPts val="0"/>
              </a:spcAft>
              <a:buClr>
                <a:schemeClr val="lt1"/>
              </a:buClr>
              <a:buSzPts val="800"/>
              <a:buFont typeface="Inter"/>
              <a:buChar char="○"/>
              <a:defRPr sz="800">
                <a:latin typeface="Inter"/>
                <a:ea typeface="Inter"/>
                <a:cs typeface="Inter"/>
                <a:sym typeface="Inter"/>
              </a:defRPr>
            </a:lvl2pPr>
            <a:lvl3pPr lvl="2" algn="r">
              <a:spcBef>
                <a:spcPts val="0"/>
              </a:spcBef>
              <a:spcAft>
                <a:spcPts val="0"/>
              </a:spcAft>
              <a:buClr>
                <a:schemeClr val="lt1"/>
              </a:buClr>
              <a:buSzPts val="800"/>
              <a:buFont typeface="Inter"/>
              <a:buChar char="■"/>
              <a:defRPr sz="800">
                <a:latin typeface="Inter"/>
                <a:ea typeface="Inter"/>
                <a:cs typeface="Inter"/>
                <a:sym typeface="Inter"/>
              </a:defRPr>
            </a:lvl3pPr>
            <a:lvl4pPr lvl="3" algn="r">
              <a:spcBef>
                <a:spcPts val="0"/>
              </a:spcBef>
              <a:spcAft>
                <a:spcPts val="0"/>
              </a:spcAft>
              <a:buClr>
                <a:schemeClr val="lt1"/>
              </a:buClr>
              <a:buSzPts val="800"/>
              <a:buFont typeface="Inter"/>
              <a:buChar char="●"/>
              <a:defRPr sz="800">
                <a:latin typeface="Inter"/>
                <a:ea typeface="Inter"/>
                <a:cs typeface="Inter"/>
                <a:sym typeface="Inter"/>
              </a:defRPr>
            </a:lvl4pPr>
            <a:lvl5pPr lvl="4" algn="r">
              <a:spcBef>
                <a:spcPts val="0"/>
              </a:spcBef>
              <a:spcAft>
                <a:spcPts val="0"/>
              </a:spcAft>
              <a:buClr>
                <a:schemeClr val="lt1"/>
              </a:buClr>
              <a:buSzPts val="800"/>
              <a:buFont typeface="Inter"/>
              <a:buChar char="○"/>
              <a:defRPr sz="800">
                <a:latin typeface="Inter"/>
                <a:ea typeface="Inter"/>
                <a:cs typeface="Inter"/>
                <a:sym typeface="Inter"/>
              </a:defRPr>
            </a:lvl5pPr>
            <a:lvl6pPr lvl="5" algn="r">
              <a:spcBef>
                <a:spcPts val="0"/>
              </a:spcBef>
              <a:spcAft>
                <a:spcPts val="0"/>
              </a:spcAft>
              <a:buClr>
                <a:schemeClr val="lt1"/>
              </a:buClr>
              <a:buSzPts val="800"/>
              <a:buFont typeface="Inter"/>
              <a:buChar char="■"/>
              <a:defRPr sz="800">
                <a:latin typeface="Inter"/>
                <a:ea typeface="Inter"/>
                <a:cs typeface="Inter"/>
                <a:sym typeface="Inter"/>
              </a:defRPr>
            </a:lvl6pPr>
            <a:lvl7pPr lvl="6" algn="r">
              <a:spcBef>
                <a:spcPts val="0"/>
              </a:spcBef>
              <a:spcAft>
                <a:spcPts val="0"/>
              </a:spcAft>
              <a:buClr>
                <a:schemeClr val="lt1"/>
              </a:buClr>
              <a:buSzPts val="800"/>
              <a:buFont typeface="Inter"/>
              <a:buChar char="●"/>
              <a:defRPr sz="800">
                <a:latin typeface="Inter"/>
                <a:ea typeface="Inter"/>
                <a:cs typeface="Inter"/>
                <a:sym typeface="Inter"/>
              </a:defRPr>
            </a:lvl7pPr>
            <a:lvl8pPr lvl="7" algn="r">
              <a:spcBef>
                <a:spcPts val="0"/>
              </a:spcBef>
              <a:spcAft>
                <a:spcPts val="0"/>
              </a:spcAft>
              <a:buClr>
                <a:schemeClr val="lt1"/>
              </a:buClr>
              <a:buSzPts val="800"/>
              <a:buFont typeface="Inter"/>
              <a:buChar char="○"/>
              <a:defRPr sz="800">
                <a:latin typeface="Inter"/>
                <a:ea typeface="Inter"/>
                <a:cs typeface="Inter"/>
                <a:sym typeface="Inter"/>
              </a:defRPr>
            </a:lvl8pPr>
            <a:lvl9pPr lvl="8" algn="r">
              <a:spcBef>
                <a:spcPts val="0"/>
              </a:spcBef>
              <a:spcAft>
                <a:spcPts val="0"/>
              </a:spcAft>
              <a:buClr>
                <a:schemeClr val="lt1"/>
              </a:buClr>
              <a:buSzPts val="800"/>
              <a:buFont typeface="Inter"/>
              <a:buChar char="■"/>
              <a:defRPr sz="800">
                <a:latin typeface="Inter"/>
                <a:ea typeface="Inter"/>
                <a:cs typeface="Inter"/>
                <a:sym typeface="Inter"/>
              </a:defRPr>
            </a:lvl9pPr>
          </a:lstStyle>
          <a:p/>
        </p:txBody>
      </p:sp>
      <p:sp>
        <p:nvSpPr>
          <p:cNvPr id="255" name="Google Shape;255;p11"/>
          <p:cNvSpPr txBox="1"/>
          <p:nvPr>
            <p:ph idx="38" type="title"/>
          </p:nvPr>
        </p:nvSpPr>
        <p:spPr>
          <a:xfrm>
            <a:off x="6301575" y="3348325"/>
            <a:ext cx="611100" cy="335100"/>
          </a:xfrm>
          <a:prstGeom prst="rect">
            <a:avLst/>
          </a:prstGeom>
        </p:spPr>
        <p:txBody>
          <a:bodyPr anchorCtr="0" anchor="ctr" bIns="91425" lIns="91425" spcFirstLastPara="1" rIns="91425" wrap="square" tIns="91425">
            <a:spAutoFit/>
          </a:bodyPr>
          <a:lstStyle>
            <a:lvl1pPr lvl="0" algn="r">
              <a:spcBef>
                <a:spcPts val="0"/>
              </a:spcBef>
              <a:spcAft>
                <a:spcPts val="0"/>
              </a:spcAft>
              <a:buClr>
                <a:schemeClr val="lt1"/>
              </a:buClr>
              <a:buSzPts val="800"/>
              <a:buFont typeface="Inter"/>
              <a:buChar char="●"/>
              <a:defRPr sz="800">
                <a:latin typeface="Inter"/>
                <a:ea typeface="Inter"/>
                <a:cs typeface="Inter"/>
                <a:sym typeface="Inter"/>
              </a:defRPr>
            </a:lvl1pPr>
            <a:lvl2pPr lvl="1" algn="r">
              <a:spcBef>
                <a:spcPts val="0"/>
              </a:spcBef>
              <a:spcAft>
                <a:spcPts val="0"/>
              </a:spcAft>
              <a:buClr>
                <a:schemeClr val="lt1"/>
              </a:buClr>
              <a:buSzPts val="800"/>
              <a:buFont typeface="Inter"/>
              <a:buChar char="○"/>
              <a:defRPr sz="800">
                <a:latin typeface="Inter"/>
                <a:ea typeface="Inter"/>
                <a:cs typeface="Inter"/>
                <a:sym typeface="Inter"/>
              </a:defRPr>
            </a:lvl2pPr>
            <a:lvl3pPr lvl="2" algn="r">
              <a:spcBef>
                <a:spcPts val="0"/>
              </a:spcBef>
              <a:spcAft>
                <a:spcPts val="0"/>
              </a:spcAft>
              <a:buClr>
                <a:schemeClr val="lt1"/>
              </a:buClr>
              <a:buSzPts val="800"/>
              <a:buFont typeface="Inter"/>
              <a:buChar char="■"/>
              <a:defRPr sz="800">
                <a:latin typeface="Inter"/>
                <a:ea typeface="Inter"/>
                <a:cs typeface="Inter"/>
                <a:sym typeface="Inter"/>
              </a:defRPr>
            </a:lvl3pPr>
            <a:lvl4pPr lvl="3" algn="r">
              <a:spcBef>
                <a:spcPts val="0"/>
              </a:spcBef>
              <a:spcAft>
                <a:spcPts val="0"/>
              </a:spcAft>
              <a:buClr>
                <a:schemeClr val="lt1"/>
              </a:buClr>
              <a:buSzPts val="800"/>
              <a:buFont typeface="Inter"/>
              <a:buChar char="●"/>
              <a:defRPr sz="800">
                <a:latin typeface="Inter"/>
                <a:ea typeface="Inter"/>
                <a:cs typeface="Inter"/>
                <a:sym typeface="Inter"/>
              </a:defRPr>
            </a:lvl4pPr>
            <a:lvl5pPr lvl="4" algn="r">
              <a:spcBef>
                <a:spcPts val="0"/>
              </a:spcBef>
              <a:spcAft>
                <a:spcPts val="0"/>
              </a:spcAft>
              <a:buClr>
                <a:schemeClr val="lt1"/>
              </a:buClr>
              <a:buSzPts val="800"/>
              <a:buFont typeface="Inter"/>
              <a:buChar char="○"/>
              <a:defRPr sz="800">
                <a:latin typeface="Inter"/>
                <a:ea typeface="Inter"/>
                <a:cs typeface="Inter"/>
                <a:sym typeface="Inter"/>
              </a:defRPr>
            </a:lvl5pPr>
            <a:lvl6pPr lvl="5" algn="r">
              <a:spcBef>
                <a:spcPts val="0"/>
              </a:spcBef>
              <a:spcAft>
                <a:spcPts val="0"/>
              </a:spcAft>
              <a:buClr>
                <a:schemeClr val="lt1"/>
              </a:buClr>
              <a:buSzPts val="800"/>
              <a:buFont typeface="Inter"/>
              <a:buChar char="■"/>
              <a:defRPr sz="800">
                <a:latin typeface="Inter"/>
                <a:ea typeface="Inter"/>
                <a:cs typeface="Inter"/>
                <a:sym typeface="Inter"/>
              </a:defRPr>
            </a:lvl6pPr>
            <a:lvl7pPr lvl="6" algn="r">
              <a:spcBef>
                <a:spcPts val="0"/>
              </a:spcBef>
              <a:spcAft>
                <a:spcPts val="0"/>
              </a:spcAft>
              <a:buClr>
                <a:schemeClr val="lt1"/>
              </a:buClr>
              <a:buSzPts val="800"/>
              <a:buFont typeface="Inter"/>
              <a:buChar char="●"/>
              <a:defRPr sz="800">
                <a:latin typeface="Inter"/>
                <a:ea typeface="Inter"/>
                <a:cs typeface="Inter"/>
                <a:sym typeface="Inter"/>
              </a:defRPr>
            </a:lvl7pPr>
            <a:lvl8pPr lvl="7" algn="r">
              <a:spcBef>
                <a:spcPts val="0"/>
              </a:spcBef>
              <a:spcAft>
                <a:spcPts val="0"/>
              </a:spcAft>
              <a:buClr>
                <a:schemeClr val="lt1"/>
              </a:buClr>
              <a:buSzPts val="800"/>
              <a:buFont typeface="Inter"/>
              <a:buChar char="○"/>
              <a:defRPr sz="800">
                <a:latin typeface="Inter"/>
                <a:ea typeface="Inter"/>
                <a:cs typeface="Inter"/>
                <a:sym typeface="Inter"/>
              </a:defRPr>
            </a:lvl8pPr>
            <a:lvl9pPr lvl="8" algn="r">
              <a:spcBef>
                <a:spcPts val="0"/>
              </a:spcBef>
              <a:spcAft>
                <a:spcPts val="0"/>
              </a:spcAft>
              <a:buClr>
                <a:schemeClr val="lt1"/>
              </a:buClr>
              <a:buSzPts val="800"/>
              <a:buFont typeface="Inter"/>
              <a:buChar char="■"/>
              <a:defRPr sz="800">
                <a:latin typeface="Inter"/>
                <a:ea typeface="Inter"/>
                <a:cs typeface="Inter"/>
                <a:sym typeface="Inter"/>
              </a:defRPr>
            </a:lvl9pPr>
          </a:lstStyle>
          <a:p/>
        </p:txBody>
      </p:sp>
      <p:sp>
        <p:nvSpPr>
          <p:cNvPr id="256" name="Google Shape;256;p11"/>
          <p:cNvSpPr txBox="1"/>
          <p:nvPr>
            <p:ph idx="39" type="title"/>
          </p:nvPr>
        </p:nvSpPr>
        <p:spPr>
          <a:xfrm>
            <a:off x="6301575" y="4013325"/>
            <a:ext cx="611100" cy="335100"/>
          </a:xfrm>
          <a:prstGeom prst="rect">
            <a:avLst/>
          </a:prstGeom>
        </p:spPr>
        <p:txBody>
          <a:bodyPr anchorCtr="0" anchor="ctr" bIns="91425" lIns="91425" spcFirstLastPara="1" rIns="91425" wrap="square" tIns="91425">
            <a:spAutoFit/>
          </a:bodyPr>
          <a:lstStyle>
            <a:lvl1pPr lvl="0" algn="r">
              <a:spcBef>
                <a:spcPts val="0"/>
              </a:spcBef>
              <a:spcAft>
                <a:spcPts val="0"/>
              </a:spcAft>
              <a:buClr>
                <a:schemeClr val="lt1"/>
              </a:buClr>
              <a:buSzPts val="800"/>
              <a:buFont typeface="Inter"/>
              <a:buChar char="●"/>
              <a:defRPr sz="800">
                <a:latin typeface="Inter"/>
                <a:ea typeface="Inter"/>
                <a:cs typeface="Inter"/>
                <a:sym typeface="Inter"/>
              </a:defRPr>
            </a:lvl1pPr>
            <a:lvl2pPr lvl="1" algn="r">
              <a:spcBef>
                <a:spcPts val="0"/>
              </a:spcBef>
              <a:spcAft>
                <a:spcPts val="0"/>
              </a:spcAft>
              <a:buClr>
                <a:schemeClr val="lt1"/>
              </a:buClr>
              <a:buSzPts val="800"/>
              <a:buFont typeface="Inter"/>
              <a:buChar char="○"/>
              <a:defRPr sz="800">
                <a:latin typeface="Inter"/>
                <a:ea typeface="Inter"/>
                <a:cs typeface="Inter"/>
                <a:sym typeface="Inter"/>
              </a:defRPr>
            </a:lvl2pPr>
            <a:lvl3pPr lvl="2" algn="r">
              <a:spcBef>
                <a:spcPts val="0"/>
              </a:spcBef>
              <a:spcAft>
                <a:spcPts val="0"/>
              </a:spcAft>
              <a:buClr>
                <a:schemeClr val="lt1"/>
              </a:buClr>
              <a:buSzPts val="800"/>
              <a:buFont typeface="Inter"/>
              <a:buChar char="■"/>
              <a:defRPr sz="800">
                <a:latin typeface="Inter"/>
                <a:ea typeface="Inter"/>
                <a:cs typeface="Inter"/>
                <a:sym typeface="Inter"/>
              </a:defRPr>
            </a:lvl3pPr>
            <a:lvl4pPr lvl="3" algn="r">
              <a:spcBef>
                <a:spcPts val="0"/>
              </a:spcBef>
              <a:spcAft>
                <a:spcPts val="0"/>
              </a:spcAft>
              <a:buClr>
                <a:schemeClr val="lt1"/>
              </a:buClr>
              <a:buSzPts val="800"/>
              <a:buFont typeface="Inter"/>
              <a:buChar char="●"/>
              <a:defRPr sz="800">
                <a:latin typeface="Inter"/>
                <a:ea typeface="Inter"/>
                <a:cs typeface="Inter"/>
                <a:sym typeface="Inter"/>
              </a:defRPr>
            </a:lvl4pPr>
            <a:lvl5pPr lvl="4" algn="r">
              <a:spcBef>
                <a:spcPts val="0"/>
              </a:spcBef>
              <a:spcAft>
                <a:spcPts val="0"/>
              </a:spcAft>
              <a:buClr>
                <a:schemeClr val="lt1"/>
              </a:buClr>
              <a:buSzPts val="800"/>
              <a:buFont typeface="Inter"/>
              <a:buChar char="○"/>
              <a:defRPr sz="800">
                <a:latin typeface="Inter"/>
                <a:ea typeface="Inter"/>
                <a:cs typeface="Inter"/>
                <a:sym typeface="Inter"/>
              </a:defRPr>
            </a:lvl5pPr>
            <a:lvl6pPr lvl="5" algn="r">
              <a:spcBef>
                <a:spcPts val="0"/>
              </a:spcBef>
              <a:spcAft>
                <a:spcPts val="0"/>
              </a:spcAft>
              <a:buClr>
                <a:schemeClr val="lt1"/>
              </a:buClr>
              <a:buSzPts val="800"/>
              <a:buFont typeface="Inter"/>
              <a:buChar char="■"/>
              <a:defRPr sz="800">
                <a:latin typeface="Inter"/>
                <a:ea typeface="Inter"/>
                <a:cs typeface="Inter"/>
                <a:sym typeface="Inter"/>
              </a:defRPr>
            </a:lvl6pPr>
            <a:lvl7pPr lvl="6" algn="r">
              <a:spcBef>
                <a:spcPts val="0"/>
              </a:spcBef>
              <a:spcAft>
                <a:spcPts val="0"/>
              </a:spcAft>
              <a:buClr>
                <a:schemeClr val="lt1"/>
              </a:buClr>
              <a:buSzPts val="800"/>
              <a:buFont typeface="Inter"/>
              <a:buChar char="●"/>
              <a:defRPr sz="800">
                <a:latin typeface="Inter"/>
                <a:ea typeface="Inter"/>
                <a:cs typeface="Inter"/>
                <a:sym typeface="Inter"/>
              </a:defRPr>
            </a:lvl7pPr>
            <a:lvl8pPr lvl="7" algn="r">
              <a:spcBef>
                <a:spcPts val="0"/>
              </a:spcBef>
              <a:spcAft>
                <a:spcPts val="0"/>
              </a:spcAft>
              <a:buClr>
                <a:schemeClr val="lt1"/>
              </a:buClr>
              <a:buSzPts val="800"/>
              <a:buFont typeface="Inter"/>
              <a:buChar char="○"/>
              <a:defRPr sz="800">
                <a:latin typeface="Inter"/>
                <a:ea typeface="Inter"/>
                <a:cs typeface="Inter"/>
                <a:sym typeface="Inter"/>
              </a:defRPr>
            </a:lvl8pPr>
            <a:lvl9pPr lvl="8" algn="r">
              <a:spcBef>
                <a:spcPts val="0"/>
              </a:spcBef>
              <a:spcAft>
                <a:spcPts val="0"/>
              </a:spcAft>
              <a:buClr>
                <a:schemeClr val="lt1"/>
              </a:buClr>
              <a:buSzPts val="800"/>
              <a:buFont typeface="Inter"/>
              <a:buChar char="■"/>
              <a:defRPr sz="800">
                <a:latin typeface="Inter"/>
                <a:ea typeface="Inter"/>
                <a:cs typeface="Inter"/>
                <a:sym typeface="Inte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status">
  <p:cSld name="BLANK_1_1_1_1_1_1_1_2_2">
    <p:bg>
      <p:bgPr>
        <a:solidFill>
          <a:schemeClr val="dk2"/>
        </a:solidFill>
      </p:bgPr>
    </p:bg>
    <p:spTree>
      <p:nvGrpSpPr>
        <p:cNvPr id="257" name="Shape 257"/>
        <p:cNvGrpSpPr/>
        <p:nvPr/>
      </p:nvGrpSpPr>
      <p:grpSpPr>
        <a:xfrm>
          <a:off x="0" y="0"/>
          <a:ext cx="0" cy="0"/>
          <a:chOff x="0" y="0"/>
          <a:chExt cx="0" cy="0"/>
        </a:xfrm>
      </p:grpSpPr>
      <p:sp>
        <p:nvSpPr>
          <p:cNvPr id="258" name="Google Shape;258;p12"/>
          <p:cNvSpPr txBox="1"/>
          <p:nvPr>
            <p:ph idx="1"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sp>
        <p:nvSpPr>
          <p:cNvPr id="259" name="Google Shape;259;p12"/>
          <p:cNvSpPr txBox="1"/>
          <p:nvPr>
            <p:ph type="title"/>
          </p:nvPr>
        </p:nvSpPr>
        <p:spPr>
          <a:xfrm flipH="1">
            <a:off x="1046169" y="666261"/>
            <a:ext cx="7576500" cy="6414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dk1"/>
              </a:buClr>
              <a:buSzPts val="2400"/>
              <a:buNone/>
              <a:defRPr sz="2400">
                <a:solidFill>
                  <a:schemeClr val="dk1"/>
                </a:solidFill>
              </a:defRPr>
            </a:lvl1pPr>
            <a:lvl2pPr lvl="1">
              <a:lnSpc>
                <a:spcPct val="100000"/>
              </a:lnSpc>
              <a:spcBef>
                <a:spcPts val="0"/>
              </a:spcBef>
              <a:spcAft>
                <a:spcPts val="0"/>
              </a:spcAft>
              <a:buClr>
                <a:schemeClr val="dk1"/>
              </a:buClr>
              <a:buSzPts val="2400"/>
              <a:buNone/>
              <a:defRPr sz="2400">
                <a:solidFill>
                  <a:schemeClr val="dk1"/>
                </a:solidFill>
              </a:defRPr>
            </a:lvl2pPr>
            <a:lvl3pPr lvl="2">
              <a:lnSpc>
                <a:spcPct val="100000"/>
              </a:lnSpc>
              <a:spcBef>
                <a:spcPts val="0"/>
              </a:spcBef>
              <a:spcAft>
                <a:spcPts val="0"/>
              </a:spcAft>
              <a:buClr>
                <a:schemeClr val="dk1"/>
              </a:buClr>
              <a:buSzPts val="2400"/>
              <a:buNone/>
              <a:defRPr sz="2400">
                <a:solidFill>
                  <a:schemeClr val="dk1"/>
                </a:solidFill>
              </a:defRPr>
            </a:lvl3pPr>
            <a:lvl4pPr lvl="3">
              <a:lnSpc>
                <a:spcPct val="100000"/>
              </a:lnSpc>
              <a:spcBef>
                <a:spcPts val="0"/>
              </a:spcBef>
              <a:spcAft>
                <a:spcPts val="0"/>
              </a:spcAft>
              <a:buClr>
                <a:schemeClr val="dk1"/>
              </a:buClr>
              <a:buSzPts val="2400"/>
              <a:buNone/>
              <a:defRPr sz="2400">
                <a:solidFill>
                  <a:schemeClr val="dk1"/>
                </a:solidFill>
              </a:defRPr>
            </a:lvl4pPr>
            <a:lvl5pPr lvl="4">
              <a:lnSpc>
                <a:spcPct val="100000"/>
              </a:lnSpc>
              <a:spcBef>
                <a:spcPts val="0"/>
              </a:spcBef>
              <a:spcAft>
                <a:spcPts val="0"/>
              </a:spcAft>
              <a:buClr>
                <a:schemeClr val="dk1"/>
              </a:buClr>
              <a:buSzPts val="2400"/>
              <a:buNone/>
              <a:defRPr sz="2400">
                <a:solidFill>
                  <a:schemeClr val="dk1"/>
                </a:solidFill>
              </a:defRPr>
            </a:lvl5pPr>
            <a:lvl6pPr lvl="5">
              <a:lnSpc>
                <a:spcPct val="100000"/>
              </a:lnSpc>
              <a:spcBef>
                <a:spcPts val="0"/>
              </a:spcBef>
              <a:spcAft>
                <a:spcPts val="0"/>
              </a:spcAft>
              <a:buClr>
                <a:schemeClr val="dk1"/>
              </a:buClr>
              <a:buSzPts val="2400"/>
              <a:buNone/>
              <a:defRPr sz="2400">
                <a:solidFill>
                  <a:schemeClr val="dk1"/>
                </a:solidFill>
              </a:defRPr>
            </a:lvl6pPr>
            <a:lvl7pPr lvl="6">
              <a:lnSpc>
                <a:spcPct val="100000"/>
              </a:lnSpc>
              <a:spcBef>
                <a:spcPts val="0"/>
              </a:spcBef>
              <a:spcAft>
                <a:spcPts val="0"/>
              </a:spcAft>
              <a:buClr>
                <a:schemeClr val="dk1"/>
              </a:buClr>
              <a:buSzPts val="2400"/>
              <a:buNone/>
              <a:defRPr sz="2400">
                <a:solidFill>
                  <a:schemeClr val="dk1"/>
                </a:solidFill>
              </a:defRPr>
            </a:lvl7pPr>
            <a:lvl8pPr lvl="7">
              <a:lnSpc>
                <a:spcPct val="100000"/>
              </a:lnSpc>
              <a:spcBef>
                <a:spcPts val="0"/>
              </a:spcBef>
              <a:spcAft>
                <a:spcPts val="0"/>
              </a:spcAft>
              <a:buClr>
                <a:schemeClr val="dk1"/>
              </a:buClr>
              <a:buSzPts val="2400"/>
              <a:buNone/>
              <a:defRPr sz="2400">
                <a:solidFill>
                  <a:schemeClr val="dk1"/>
                </a:solidFill>
              </a:defRPr>
            </a:lvl8pPr>
            <a:lvl9pPr lvl="8">
              <a:lnSpc>
                <a:spcPct val="100000"/>
              </a:lnSpc>
              <a:spcBef>
                <a:spcPts val="0"/>
              </a:spcBef>
              <a:spcAft>
                <a:spcPts val="0"/>
              </a:spcAft>
              <a:buClr>
                <a:schemeClr val="dk1"/>
              </a:buClr>
              <a:buSzPts val="2400"/>
              <a:buNone/>
              <a:defRPr sz="2400">
                <a:solidFill>
                  <a:schemeClr val="dk1"/>
                </a:solidFill>
              </a:defRPr>
            </a:lvl9pPr>
          </a:lstStyle>
          <a:p/>
        </p:txBody>
      </p:sp>
      <p:cxnSp>
        <p:nvCxnSpPr>
          <p:cNvPr id="260" name="Google Shape;260;p12"/>
          <p:cNvCxnSpPr/>
          <p:nvPr/>
        </p:nvCxnSpPr>
        <p:spPr>
          <a:xfrm>
            <a:off x="6773750" y="-200"/>
            <a:ext cx="0" cy="335100"/>
          </a:xfrm>
          <a:prstGeom prst="straightConnector1">
            <a:avLst/>
          </a:prstGeom>
          <a:noFill/>
          <a:ln cap="flat" cmpd="sng" w="9525">
            <a:solidFill>
              <a:schemeClr val="accent6"/>
            </a:solidFill>
            <a:prstDash val="solid"/>
            <a:round/>
            <a:headEnd len="sm" w="sm" type="none"/>
            <a:tailEnd len="sm" w="sm" type="none"/>
          </a:ln>
        </p:spPr>
      </p:cxnSp>
      <p:cxnSp>
        <p:nvCxnSpPr>
          <p:cNvPr id="261" name="Google Shape;261;p12"/>
          <p:cNvCxnSpPr/>
          <p:nvPr/>
        </p:nvCxnSpPr>
        <p:spPr>
          <a:xfrm>
            <a:off x="8623975" y="-200"/>
            <a:ext cx="0" cy="335100"/>
          </a:xfrm>
          <a:prstGeom prst="straightConnector1">
            <a:avLst/>
          </a:prstGeom>
          <a:noFill/>
          <a:ln cap="flat" cmpd="sng" w="9525">
            <a:solidFill>
              <a:schemeClr val="accent6"/>
            </a:solidFill>
            <a:prstDash val="solid"/>
            <a:round/>
            <a:headEnd len="sm" w="sm" type="none"/>
            <a:tailEnd len="sm" w="sm" type="none"/>
          </a:ln>
        </p:spPr>
      </p:cxnSp>
      <p:sp>
        <p:nvSpPr>
          <p:cNvPr id="262" name="Google Shape;262;p12"/>
          <p:cNvSpPr txBox="1"/>
          <p:nvPr>
            <p:ph idx="2" type="subTitle"/>
          </p:nvPr>
        </p:nvSpPr>
        <p:spPr>
          <a:xfrm>
            <a:off x="104210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800"/>
              <a:buFont typeface="Inter"/>
              <a:buNone/>
              <a:defRPr sz="800">
                <a:solidFill>
                  <a:schemeClr val="dk1"/>
                </a:solidFill>
              </a:defRPr>
            </a:lvl1pPr>
            <a:lvl2pPr lvl="1">
              <a:spcBef>
                <a:spcPts val="0"/>
              </a:spcBef>
              <a:spcAft>
                <a:spcPts val="0"/>
              </a:spcAft>
              <a:buClr>
                <a:schemeClr val="dk1"/>
              </a:buClr>
              <a:buSzPts val="800"/>
              <a:buFont typeface="Inter"/>
              <a:buNone/>
              <a:defRPr sz="800">
                <a:solidFill>
                  <a:schemeClr val="dk1"/>
                </a:solidFill>
              </a:defRPr>
            </a:lvl2pPr>
            <a:lvl3pPr lvl="2">
              <a:spcBef>
                <a:spcPts val="0"/>
              </a:spcBef>
              <a:spcAft>
                <a:spcPts val="0"/>
              </a:spcAft>
              <a:buClr>
                <a:schemeClr val="dk1"/>
              </a:buClr>
              <a:buSzPts val="800"/>
              <a:buFont typeface="Inter"/>
              <a:buNone/>
              <a:defRPr sz="800">
                <a:solidFill>
                  <a:schemeClr val="dk1"/>
                </a:solidFill>
              </a:defRPr>
            </a:lvl3pPr>
            <a:lvl4pPr lvl="3">
              <a:spcBef>
                <a:spcPts val="0"/>
              </a:spcBef>
              <a:spcAft>
                <a:spcPts val="0"/>
              </a:spcAft>
              <a:buClr>
                <a:schemeClr val="dk1"/>
              </a:buClr>
              <a:buSzPts val="800"/>
              <a:buFont typeface="Inter"/>
              <a:buNone/>
              <a:defRPr sz="800">
                <a:solidFill>
                  <a:schemeClr val="dk1"/>
                </a:solidFill>
              </a:defRPr>
            </a:lvl4pPr>
            <a:lvl5pPr lvl="4">
              <a:spcBef>
                <a:spcPts val="0"/>
              </a:spcBef>
              <a:spcAft>
                <a:spcPts val="0"/>
              </a:spcAft>
              <a:buClr>
                <a:schemeClr val="dk1"/>
              </a:buClr>
              <a:buSzPts val="800"/>
              <a:buFont typeface="Inter"/>
              <a:buNone/>
              <a:defRPr sz="800">
                <a:solidFill>
                  <a:schemeClr val="dk1"/>
                </a:solidFill>
              </a:defRPr>
            </a:lvl5pPr>
            <a:lvl6pPr lvl="5">
              <a:spcBef>
                <a:spcPts val="0"/>
              </a:spcBef>
              <a:spcAft>
                <a:spcPts val="0"/>
              </a:spcAft>
              <a:buClr>
                <a:schemeClr val="dk1"/>
              </a:buClr>
              <a:buSzPts val="800"/>
              <a:buFont typeface="Inter"/>
              <a:buNone/>
              <a:defRPr sz="800">
                <a:solidFill>
                  <a:schemeClr val="dk1"/>
                </a:solidFill>
              </a:defRPr>
            </a:lvl6pPr>
            <a:lvl7pPr lvl="6">
              <a:spcBef>
                <a:spcPts val="0"/>
              </a:spcBef>
              <a:spcAft>
                <a:spcPts val="0"/>
              </a:spcAft>
              <a:buClr>
                <a:schemeClr val="dk1"/>
              </a:buClr>
              <a:buSzPts val="800"/>
              <a:buFont typeface="Inter"/>
              <a:buNone/>
              <a:defRPr sz="800">
                <a:solidFill>
                  <a:schemeClr val="dk1"/>
                </a:solidFill>
              </a:defRPr>
            </a:lvl7pPr>
            <a:lvl8pPr lvl="7">
              <a:spcBef>
                <a:spcPts val="0"/>
              </a:spcBef>
              <a:spcAft>
                <a:spcPts val="0"/>
              </a:spcAft>
              <a:buClr>
                <a:schemeClr val="dk1"/>
              </a:buClr>
              <a:buSzPts val="800"/>
              <a:buFont typeface="Inter"/>
              <a:buNone/>
              <a:defRPr sz="800">
                <a:solidFill>
                  <a:schemeClr val="dk1"/>
                </a:solidFill>
              </a:defRPr>
            </a:lvl8pPr>
            <a:lvl9pPr lvl="8">
              <a:spcBef>
                <a:spcPts val="0"/>
              </a:spcBef>
              <a:spcAft>
                <a:spcPts val="0"/>
              </a:spcAft>
              <a:buClr>
                <a:schemeClr val="dk1"/>
              </a:buClr>
              <a:buSzPts val="800"/>
              <a:buFont typeface="Inter"/>
              <a:buNone/>
              <a:defRPr sz="800">
                <a:solidFill>
                  <a:schemeClr val="dk1"/>
                </a:solidFill>
              </a:defRPr>
            </a:lvl9pPr>
          </a:lstStyle>
          <a:p/>
        </p:txBody>
      </p:sp>
      <p:sp>
        <p:nvSpPr>
          <p:cNvPr id="263" name="Google Shape;263;p12"/>
          <p:cNvSpPr txBox="1"/>
          <p:nvPr>
            <p:ph idx="3"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sp>
        <p:nvSpPr>
          <p:cNvPr id="264" name="Google Shape;264;p12"/>
          <p:cNvSpPr txBox="1"/>
          <p:nvPr>
            <p:ph idx="4" type="subTitle"/>
          </p:nvPr>
        </p:nvSpPr>
        <p:spPr>
          <a:xfrm>
            <a:off x="1303550" y="1309275"/>
            <a:ext cx="2607000" cy="417000"/>
          </a:xfrm>
          <a:prstGeom prst="rect">
            <a:avLst/>
          </a:prstGeom>
        </p:spPr>
        <p:txBody>
          <a:bodyPr anchorCtr="0" anchor="t" bIns="91425" lIns="0" spcFirstLastPara="1" rIns="457200" wrap="square" tIns="91425">
            <a:spAutoFit/>
          </a:bodyPr>
          <a:lstStyle>
            <a:lvl1pPr lvl="0">
              <a:spcBef>
                <a:spcPts val="0"/>
              </a:spcBef>
              <a:spcAft>
                <a:spcPts val="0"/>
              </a:spcAft>
              <a:buClr>
                <a:schemeClr val="accent3"/>
              </a:buClr>
              <a:buSzPts val="1500"/>
              <a:buNone/>
              <a:defRPr sz="1500">
                <a:solidFill>
                  <a:schemeClr val="accent3"/>
                </a:solidFill>
              </a:defRPr>
            </a:lvl1pPr>
            <a:lvl2pPr lvl="1">
              <a:spcBef>
                <a:spcPts val="800"/>
              </a:spcBef>
              <a:spcAft>
                <a:spcPts val="0"/>
              </a:spcAft>
              <a:buSzPts val="1200"/>
              <a:buNone/>
              <a:defRPr/>
            </a:lvl2pPr>
            <a:lvl3pPr lvl="2">
              <a:spcBef>
                <a:spcPts val="800"/>
              </a:spcBef>
              <a:spcAft>
                <a:spcPts val="0"/>
              </a:spcAft>
              <a:buSzPts val="1200"/>
              <a:buNone/>
              <a:defRPr/>
            </a:lvl3pPr>
            <a:lvl4pPr lvl="3">
              <a:spcBef>
                <a:spcPts val="800"/>
              </a:spcBef>
              <a:spcAft>
                <a:spcPts val="0"/>
              </a:spcAft>
              <a:buSzPts val="1200"/>
              <a:buNone/>
              <a:defRPr/>
            </a:lvl4pPr>
            <a:lvl5pPr lvl="4">
              <a:spcBef>
                <a:spcPts val="800"/>
              </a:spcBef>
              <a:spcAft>
                <a:spcPts val="0"/>
              </a:spcAft>
              <a:buSzPts val="1200"/>
              <a:buNone/>
              <a:defRPr/>
            </a:lvl5pPr>
            <a:lvl6pPr lvl="5">
              <a:spcBef>
                <a:spcPts val="800"/>
              </a:spcBef>
              <a:spcAft>
                <a:spcPts val="0"/>
              </a:spcAft>
              <a:buSzPts val="1200"/>
              <a:buNone/>
              <a:defRPr/>
            </a:lvl6pPr>
            <a:lvl7pPr lvl="6">
              <a:spcBef>
                <a:spcPts val="800"/>
              </a:spcBef>
              <a:spcAft>
                <a:spcPts val="0"/>
              </a:spcAft>
              <a:buSzPts val="1200"/>
              <a:buNone/>
              <a:defRPr/>
            </a:lvl7pPr>
            <a:lvl8pPr lvl="7">
              <a:spcBef>
                <a:spcPts val="800"/>
              </a:spcBef>
              <a:spcAft>
                <a:spcPts val="0"/>
              </a:spcAft>
              <a:buSzPts val="1200"/>
              <a:buNone/>
              <a:defRPr/>
            </a:lvl8pPr>
            <a:lvl9pPr lvl="8">
              <a:spcBef>
                <a:spcPts val="800"/>
              </a:spcBef>
              <a:spcAft>
                <a:spcPts val="800"/>
              </a:spcAft>
              <a:buSzPts val="1200"/>
              <a:buNone/>
              <a:defRPr/>
            </a:lvl9pPr>
          </a:lstStyle>
          <a:p/>
        </p:txBody>
      </p:sp>
      <p:sp>
        <p:nvSpPr>
          <p:cNvPr id="265" name="Google Shape;265;p12"/>
          <p:cNvSpPr txBox="1"/>
          <p:nvPr>
            <p:ph idx="5" type="subTitle"/>
          </p:nvPr>
        </p:nvSpPr>
        <p:spPr>
          <a:xfrm>
            <a:off x="5223450" y="1309275"/>
            <a:ext cx="2607000" cy="417000"/>
          </a:xfrm>
          <a:prstGeom prst="rect">
            <a:avLst/>
          </a:prstGeom>
        </p:spPr>
        <p:txBody>
          <a:bodyPr anchorCtr="0" anchor="t" bIns="91425" lIns="0" spcFirstLastPara="1" rIns="457200" wrap="square" tIns="91425">
            <a:spAutoFit/>
          </a:bodyPr>
          <a:lstStyle>
            <a:lvl1pPr lvl="0">
              <a:spcBef>
                <a:spcPts val="0"/>
              </a:spcBef>
              <a:spcAft>
                <a:spcPts val="0"/>
              </a:spcAft>
              <a:buClr>
                <a:schemeClr val="accent3"/>
              </a:buClr>
              <a:buSzPts val="1500"/>
              <a:buNone/>
              <a:defRPr sz="1500">
                <a:solidFill>
                  <a:schemeClr val="accent3"/>
                </a:solidFill>
              </a:defRPr>
            </a:lvl1pPr>
            <a:lvl2pPr lvl="1">
              <a:spcBef>
                <a:spcPts val="800"/>
              </a:spcBef>
              <a:spcAft>
                <a:spcPts val="0"/>
              </a:spcAft>
              <a:buSzPts val="1200"/>
              <a:buNone/>
              <a:defRPr/>
            </a:lvl2pPr>
            <a:lvl3pPr lvl="2">
              <a:spcBef>
                <a:spcPts val="800"/>
              </a:spcBef>
              <a:spcAft>
                <a:spcPts val="0"/>
              </a:spcAft>
              <a:buSzPts val="1200"/>
              <a:buNone/>
              <a:defRPr/>
            </a:lvl3pPr>
            <a:lvl4pPr lvl="3">
              <a:spcBef>
                <a:spcPts val="800"/>
              </a:spcBef>
              <a:spcAft>
                <a:spcPts val="0"/>
              </a:spcAft>
              <a:buSzPts val="1200"/>
              <a:buNone/>
              <a:defRPr/>
            </a:lvl4pPr>
            <a:lvl5pPr lvl="4">
              <a:spcBef>
                <a:spcPts val="800"/>
              </a:spcBef>
              <a:spcAft>
                <a:spcPts val="0"/>
              </a:spcAft>
              <a:buSzPts val="1200"/>
              <a:buNone/>
              <a:defRPr/>
            </a:lvl5pPr>
            <a:lvl6pPr lvl="5">
              <a:spcBef>
                <a:spcPts val="800"/>
              </a:spcBef>
              <a:spcAft>
                <a:spcPts val="0"/>
              </a:spcAft>
              <a:buSzPts val="1200"/>
              <a:buNone/>
              <a:defRPr/>
            </a:lvl6pPr>
            <a:lvl7pPr lvl="6">
              <a:spcBef>
                <a:spcPts val="800"/>
              </a:spcBef>
              <a:spcAft>
                <a:spcPts val="0"/>
              </a:spcAft>
              <a:buSzPts val="1200"/>
              <a:buNone/>
              <a:defRPr/>
            </a:lvl7pPr>
            <a:lvl8pPr lvl="7">
              <a:spcBef>
                <a:spcPts val="800"/>
              </a:spcBef>
              <a:spcAft>
                <a:spcPts val="0"/>
              </a:spcAft>
              <a:buSzPts val="1200"/>
              <a:buNone/>
              <a:defRPr/>
            </a:lvl8pPr>
            <a:lvl9pPr lvl="8">
              <a:spcBef>
                <a:spcPts val="800"/>
              </a:spcBef>
              <a:spcAft>
                <a:spcPts val="800"/>
              </a:spcAft>
              <a:buSzPts val="1200"/>
              <a:buNone/>
              <a:defRPr/>
            </a:lvl9pPr>
          </a:lstStyle>
          <a:p/>
        </p:txBody>
      </p:sp>
      <p:sp>
        <p:nvSpPr>
          <p:cNvPr id="266" name="Google Shape;266;p12"/>
          <p:cNvSpPr txBox="1"/>
          <p:nvPr>
            <p:ph idx="6" type="subTitle"/>
          </p:nvPr>
        </p:nvSpPr>
        <p:spPr>
          <a:xfrm>
            <a:off x="1285875" y="3355600"/>
            <a:ext cx="1532400" cy="2337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Inter Medium"/>
              <a:buNone/>
              <a:defRPr sz="1000">
                <a:solidFill>
                  <a:schemeClr val="dk1"/>
                </a:solidFill>
                <a:latin typeface="Inter Medium"/>
                <a:ea typeface="Inter Medium"/>
                <a:cs typeface="Inter Medium"/>
                <a:sym typeface="Inter Medium"/>
              </a:defRPr>
            </a:lvl1pPr>
            <a:lvl2pPr lvl="1">
              <a:spcBef>
                <a:spcPts val="800"/>
              </a:spcBef>
              <a:spcAft>
                <a:spcPts val="0"/>
              </a:spcAft>
              <a:buSzPts val="1200"/>
              <a:buFont typeface="Inter Medium"/>
              <a:buNone/>
              <a:defRPr>
                <a:latin typeface="Inter Medium"/>
                <a:ea typeface="Inter Medium"/>
                <a:cs typeface="Inter Medium"/>
                <a:sym typeface="Inter Medium"/>
              </a:defRPr>
            </a:lvl2pPr>
            <a:lvl3pPr lvl="2">
              <a:spcBef>
                <a:spcPts val="800"/>
              </a:spcBef>
              <a:spcAft>
                <a:spcPts val="0"/>
              </a:spcAft>
              <a:buSzPts val="1200"/>
              <a:buFont typeface="Inter Medium"/>
              <a:buNone/>
              <a:defRPr>
                <a:latin typeface="Inter Medium"/>
                <a:ea typeface="Inter Medium"/>
                <a:cs typeface="Inter Medium"/>
                <a:sym typeface="Inter Medium"/>
              </a:defRPr>
            </a:lvl3pPr>
            <a:lvl4pPr lvl="3">
              <a:spcBef>
                <a:spcPts val="800"/>
              </a:spcBef>
              <a:spcAft>
                <a:spcPts val="0"/>
              </a:spcAft>
              <a:buSzPts val="1200"/>
              <a:buFont typeface="Inter Medium"/>
              <a:buNone/>
              <a:defRPr>
                <a:latin typeface="Inter Medium"/>
                <a:ea typeface="Inter Medium"/>
                <a:cs typeface="Inter Medium"/>
                <a:sym typeface="Inter Medium"/>
              </a:defRPr>
            </a:lvl4pPr>
            <a:lvl5pPr lvl="4">
              <a:spcBef>
                <a:spcPts val="800"/>
              </a:spcBef>
              <a:spcAft>
                <a:spcPts val="0"/>
              </a:spcAft>
              <a:buSzPts val="1200"/>
              <a:buFont typeface="Inter Medium"/>
              <a:buNone/>
              <a:defRPr>
                <a:latin typeface="Inter Medium"/>
                <a:ea typeface="Inter Medium"/>
                <a:cs typeface="Inter Medium"/>
                <a:sym typeface="Inter Medium"/>
              </a:defRPr>
            </a:lvl5pPr>
            <a:lvl6pPr lvl="5">
              <a:spcBef>
                <a:spcPts val="800"/>
              </a:spcBef>
              <a:spcAft>
                <a:spcPts val="0"/>
              </a:spcAft>
              <a:buSzPts val="1200"/>
              <a:buFont typeface="Inter Medium"/>
              <a:buNone/>
              <a:defRPr>
                <a:latin typeface="Inter Medium"/>
                <a:ea typeface="Inter Medium"/>
                <a:cs typeface="Inter Medium"/>
                <a:sym typeface="Inter Medium"/>
              </a:defRPr>
            </a:lvl6pPr>
            <a:lvl7pPr lvl="6">
              <a:spcBef>
                <a:spcPts val="800"/>
              </a:spcBef>
              <a:spcAft>
                <a:spcPts val="0"/>
              </a:spcAft>
              <a:buSzPts val="1200"/>
              <a:buFont typeface="Inter Medium"/>
              <a:buNone/>
              <a:defRPr>
                <a:latin typeface="Inter Medium"/>
                <a:ea typeface="Inter Medium"/>
                <a:cs typeface="Inter Medium"/>
                <a:sym typeface="Inter Medium"/>
              </a:defRPr>
            </a:lvl7pPr>
            <a:lvl8pPr lvl="7">
              <a:spcBef>
                <a:spcPts val="800"/>
              </a:spcBef>
              <a:spcAft>
                <a:spcPts val="0"/>
              </a:spcAft>
              <a:buSzPts val="1200"/>
              <a:buFont typeface="Inter Medium"/>
              <a:buNone/>
              <a:defRPr>
                <a:latin typeface="Inter Medium"/>
                <a:ea typeface="Inter Medium"/>
                <a:cs typeface="Inter Medium"/>
                <a:sym typeface="Inter Medium"/>
              </a:defRPr>
            </a:lvl8pPr>
            <a:lvl9pPr lvl="8">
              <a:spcBef>
                <a:spcPts val="800"/>
              </a:spcBef>
              <a:spcAft>
                <a:spcPts val="800"/>
              </a:spcAft>
              <a:buSzPts val="1200"/>
              <a:buFont typeface="Inter Medium"/>
              <a:buNone/>
              <a:defRPr>
                <a:latin typeface="Inter Medium"/>
                <a:ea typeface="Inter Medium"/>
                <a:cs typeface="Inter Medium"/>
                <a:sym typeface="Inter Medium"/>
              </a:defRPr>
            </a:lvl9pPr>
          </a:lstStyle>
          <a:p/>
        </p:txBody>
      </p:sp>
      <p:sp>
        <p:nvSpPr>
          <p:cNvPr id="267" name="Google Shape;267;p12"/>
          <p:cNvSpPr txBox="1"/>
          <p:nvPr>
            <p:ph idx="7" type="subTitle"/>
          </p:nvPr>
        </p:nvSpPr>
        <p:spPr>
          <a:xfrm>
            <a:off x="1041050" y="334925"/>
            <a:ext cx="7581900" cy="329700"/>
          </a:xfrm>
          <a:prstGeom prst="rect">
            <a:avLst/>
          </a:prstGeom>
        </p:spPr>
        <p:txBody>
          <a:bodyPr anchorCtr="0" anchor="ctr" bIns="0" lIns="274300" spcFirstLastPara="1" rIns="91425" wrap="square" tIns="91425">
            <a:normAutofit/>
          </a:bodyPr>
          <a:lstStyle>
            <a:lvl1pPr lvl="0">
              <a:lnSpc>
                <a:spcPct val="100000"/>
              </a:lnSpc>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1pPr>
            <a:lvl2pPr lvl="1">
              <a:lnSpc>
                <a:spcPct val="100000"/>
              </a:lnSpc>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2pPr>
            <a:lvl3pPr lvl="2">
              <a:lnSpc>
                <a:spcPct val="100000"/>
              </a:lnSpc>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3pPr>
            <a:lvl4pPr lvl="3">
              <a:lnSpc>
                <a:spcPct val="100000"/>
              </a:lnSpc>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4pPr>
            <a:lvl5pPr lvl="4">
              <a:lnSpc>
                <a:spcPct val="100000"/>
              </a:lnSpc>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5pPr>
            <a:lvl6pPr lvl="5">
              <a:lnSpc>
                <a:spcPct val="100000"/>
              </a:lnSpc>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6pPr>
            <a:lvl7pPr lvl="6">
              <a:lnSpc>
                <a:spcPct val="100000"/>
              </a:lnSpc>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7pPr>
            <a:lvl8pPr lvl="7">
              <a:lnSpc>
                <a:spcPct val="100000"/>
              </a:lnSpc>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8pPr>
            <a:lvl9pPr lvl="8">
              <a:lnSpc>
                <a:spcPct val="100000"/>
              </a:lnSpc>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9pPr>
          </a:lstStyle>
          <a:p/>
        </p:txBody>
      </p:sp>
      <p:sp>
        <p:nvSpPr>
          <p:cNvPr id="268" name="Google Shape;268;p12"/>
          <p:cNvSpPr txBox="1"/>
          <p:nvPr>
            <p:ph idx="8" type="subTitle"/>
          </p:nvPr>
        </p:nvSpPr>
        <p:spPr>
          <a:xfrm>
            <a:off x="1285875" y="3690238"/>
            <a:ext cx="1532400" cy="2337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Inter Medium"/>
              <a:buNone/>
              <a:defRPr sz="1000">
                <a:solidFill>
                  <a:schemeClr val="dk1"/>
                </a:solidFill>
                <a:latin typeface="Inter Medium"/>
                <a:ea typeface="Inter Medium"/>
                <a:cs typeface="Inter Medium"/>
                <a:sym typeface="Inter Medium"/>
              </a:defRPr>
            </a:lvl1pPr>
            <a:lvl2pPr lvl="1">
              <a:spcBef>
                <a:spcPts val="800"/>
              </a:spcBef>
              <a:spcAft>
                <a:spcPts val="0"/>
              </a:spcAft>
              <a:buSzPts val="1200"/>
              <a:buFont typeface="Inter Medium"/>
              <a:buNone/>
              <a:defRPr>
                <a:latin typeface="Inter Medium"/>
                <a:ea typeface="Inter Medium"/>
                <a:cs typeface="Inter Medium"/>
                <a:sym typeface="Inter Medium"/>
              </a:defRPr>
            </a:lvl2pPr>
            <a:lvl3pPr lvl="2">
              <a:spcBef>
                <a:spcPts val="800"/>
              </a:spcBef>
              <a:spcAft>
                <a:spcPts val="0"/>
              </a:spcAft>
              <a:buSzPts val="1200"/>
              <a:buFont typeface="Inter Medium"/>
              <a:buNone/>
              <a:defRPr>
                <a:latin typeface="Inter Medium"/>
                <a:ea typeface="Inter Medium"/>
                <a:cs typeface="Inter Medium"/>
                <a:sym typeface="Inter Medium"/>
              </a:defRPr>
            </a:lvl3pPr>
            <a:lvl4pPr lvl="3">
              <a:spcBef>
                <a:spcPts val="800"/>
              </a:spcBef>
              <a:spcAft>
                <a:spcPts val="0"/>
              </a:spcAft>
              <a:buSzPts val="1200"/>
              <a:buFont typeface="Inter Medium"/>
              <a:buNone/>
              <a:defRPr>
                <a:latin typeface="Inter Medium"/>
                <a:ea typeface="Inter Medium"/>
                <a:cs typeface="Inter Medium"/>
                <a:sym typeface="Inter Medium"/>
              </a:defRPr>
            </a:lvl4pPr>
            <a:lvl5pPr lvl="4">
              <a:spcBef>
                <a:spcPts val="800"/>
              </a:spcBef>
              <a:spcAft>
                <a:spcPts val="0"/>
              </a:spcAft>
              <a:buSzPts val="1200"/>
              <a:buFont typeface="Inter Medium"/>
              <a:buNone/>
              <a:defRPr>
                <a:latin typeface="Inter Medium"/>
                <a:ea typeface="Inter Medium"/>
                <a:cs typeface="Inter Medium"/>
                <a:sym typeface="Inter Medium"/>
              </a:defRPr>
            </a:lvl5pPr>
            <a:lvl6pPr lvl="5">
              <a:spcBef>
                <a:spcPts val="800"/>
              </a:spcBef>
              <a:spcAft>
                <a:spcPts val="0"/>
              </a:spcAft>
              <a:buSzPts val="1200"/>
              <a:buFont typeface="Inter Medium"/>
              <a:buNone/>
              <a:defRPr>
                <a:latin typeface="Inter Medium"/>
                <a:ea typeface="Inter Medium"/>
                <a:cs typeface="Inter Medium"/>
                <a:sym typeface="Inter Medium"/>
              </a:defRPr>
            </a:lvl6pPr>
            <a:lvl7pPr lvl="6">
              <a:spcBef>
                <a:spcPts val="800"/>
              </a:spcBef>
              <a:spcAft>
                <a:spcPts val="0"/>
              </a:spcAft>
              <a:buSzPts val="1200"/>
              <a:buFont typeface="Inter Medium"/>
              <a:buNone/>
              <a:defRPr>
                <a:latin typeface="Inter Medium"/>
                <a:ea typeface="Inter Medium"/>
                <a:cs typeface="Inter Medium"/>
                <a:sym typeface="Inter Medium"/>
              </a:defRPr>
            </a:lvl7pPr>
            <a:lvl8pPr lvl="7">
              <a:spcBef>
                <a:spcPts val="800"/>
              </a:spcBef>
              <a:spcAft>
                <a:spcPts val="0"/>
              </a:spcAft>
              <a:buSzPts val="1200"/>
              <a:buFont typeface="Inter Medium"/>
              <a:buNone/>
              <a:defRPr>
                <a:latin typeface="Inter Medium"/>
                <a:ea typeface="Inter Medium"/>
                <a:cs typeface="Inter Medium"/>
                <a:sym typeface="Inter Medium"/>
              </a:defRPr>
            </a:lvl8pPr>
            <a:lvl9pPr lvl="8">
              <a:spcBef>
                <a:spcPts val="800"/>
              </a:spcBef>
              <a:spcAft>
                <a:spcPts val="800"/>
              </a:spcAft>
              <a:buSzPts val="1200"/>
              <a:buFont typeface="Inter Medium"/>
              <a:buNone/>
              <a:defRPr>
                <a:latin typeface="Inter Medium"/>
                <a:ea typeface="Inter Medium"/>
                <a:cs typeface="Inter Medium"/>
                <a:sym typeface="Inter Medium"/>
              </a:defRPr>
            </a:lvl9pPr>
          </a:lstStyle>
          <a:p/>
        </p:txBody>
      </p:sp>
      <p:sp>
        <p:nvSpPr>
          <p:cNvPr id="269" name="Google Shape;269;p12"/>
          <p:cNvSpPr txBox="1"/>
          <p:nvPr>
            <p:ph idx="9" type="subTitle"/>
          </p:nvPr>
        </p:nvSpPr>
        <p:spPr>
          <a:xfrm>
            <a:off x="1285875" y="4029388"/>
            <a:ext cx="1532400" cy="2337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Inter Medium"/>
              <a:buNone/>
              <a:defRPr sz="1000">
                <a:solidFill>
                  <a:schemeClr val="dk1"/>
                </a:solidFill>
                <a:latin typeface="Inter Medium"/>
                <a:ea typeface="Inter Medium"/>
                <a:cs typeface="Inter Medium"/>
                <a:sym typeface="Inter Medium"/>
              </a:defRPr>
            </a:lvl1pPr>
            <a:lvl2pPr lvl="1">
              <a:spcBef>
                <a:spcPts val="800"/>
              </a:spcBef>
              <a:spcAft>
                <a:spcPts val="0"/>
              </a:spcAft>
              <a:buSzPts val="1200"/>
              <a:buFont typeface="Inter Medium"/>
              <a:buNone/>
              <a:defRPr>
                <a:latin typeface="Inter Medium"/>
                <a:ea typeface="Inter Medium"/>
                <a:cs typeface="Inter Medium"/>
                <a:sym typeface="Inter Medium"/>
              </a:defRPr>
            </a:lvl2pPr>
            <a:lvl3pPr lvl="2">
              <a:spcBef>
                <a:spcPts val="800"/>
              </a:spcBef>
              <a:spcAft>
                <a:spcPts val="0"/>
              </a:spcAft>
              <a:buSzPts val="1200"/>
              <a:buFont typeface="Inter Medium"/>
              <a:buNone/>
              <a:defRPr>
                <a:latin typeface="Inter Medium"/>
                <a:ea typeface="Inter Medium"/>
                <a:cs typeface="Inter Medium"/>
                <a:sym typeface="Inter Medium"/>
              </a:defRPr>
            </a:lvl3pPr>
            <a:lvl4pPr lvl="3">
              <a:spcBef>
                <a:spcPts val="800"/>
              </a:spcBef>
              <a:spcAft>
                <a:spcPts val="0"/>
              </a:spcAft>
              <a:buSzPts val="1200"/>
              <a:buFont typeface="Inter Medium"/>
              <a:buNone/>
              <a:defRPr>
                <a:latin typeface="Inter Medium"/>
                <a:ea typeface="Inter Medium"/>
                <a:cs typeface="Inter Medium"/>
                <a:sym typeface="Inter Medium"/>
              </a:defRPr>
            </a:lvl4pPr>
            <a:lvl5pPr lvl="4">
              <a:spcBef>
                <a:spcPts val="800"/>
              </a:spcBef>
              <a:spcAft>
                <a:spcPts val="0"/>
              </a:spcAft>
              <a:buSzPts val="1200"/>
              <a:buFont typeface="Inter Medium"/>
              <a:buNone/>
              <a:defRPr>
                <a:latin typeface="Inter Medium"/>
                <a:ea typeface="Inter Medium"/>
                <a:cs typeface="Inter Medium"/>
                <a:sym typeface="Inter Medium"/>
              </a:defRPr>
            </a:lvl5pPr>
            <a:lvl6pPr lvl="5">
              <a:spcBef>
                <a:spcPts val="800"/>
              </a:spcBef>
              <a:spcAft>
                <a:spcPts val="0"/>
              </a:spcAft>
              <a:buSzPts val="1200"/>
              <a:buFont typeface="Inter Medium"/>
              <a:buNone/>
              <a:defRPr>
                <a:latin typeface="Inter Medium"/>
                <a:ea typeface="Inter Medium"/>
                <a:cs typeface="Inter Medium"/>
                <a:sym typeface="Inter Medium"/>
              </a:defRPr>
            </a:lvl6pPr>
            <a:lvl7pPr lvl="6">
              <a:spcBef>
                <a:spcPts val="800"/>
              </a:spcBef>
              <a:spcAft>
                <a:spcPts val="0"/>
              </a:spcAft>
              <a:buSzPts val="1200"/>
              <a:buFont typeface="Inter Medium"/>
              <a:buNone/>
              <a:defRPr>
                <a:latin typeface="Inter Medium"/>
                <a:ea typeface="Inter Medium"/>
                <a:cs typeface="Inter Medium"/>
                <a:sym typeface="Inter Medium"/>
              </a:defRPr>
            </a:lvl7pPr>
            <a:lvl8pPr lvl="7">
              <a:spcBef>
                <a:spcPts val="800"/>
              </a:spcBef>
              <a:spcAft>
                <a:spcPts val="0"/>
              </a:spcAft>
              <a:buSzPts val="1200"/>
              <a:buFont typeface="Inter Medium"/>
              <a:buNone/>
              <a:defRPr>
                <a:latin typeface="Inter Medium"/>
                <a:ea typeface="Inter Medium"/>
                <a:cs typeface="Inter Medium"/>
                <a:sym typeface="Inter Medium"/>
              </a:defRPr>
            </a:lvl8pPr>
            <a:lvl9pPr lvl="8">
              <a:spcBef>
                <a:spcPts val="800"/>
              </a:spcBef>
              <a:spcAft>
                <a:spcPts val="800"/>
              </a:spcAft>
              <a:buSzPts val="1200"/>
              <a:buFont typeface="Inter Medium"/>
              <a:buNone/>
              <a:defRPr>
                <a:latin typeface="Inter Medium"/>
                <a:ea typeface="Inter Medium"/>
                <a:cs typeface="Inter Medium"/>
                <a:sym typeface="Inter Medium"/>
              </a:defRPr>
            </a:lvl9pPr>
          </a:lstStyle>
          <a:p/>
        </p:txBody>
      </p:sp>
      <p:sp>
        <p:nvSpPr>
          <p:cNvPr id="270" name="Google Shape;270;p12"/>
          <p:cNvSpPr txBox="1"/>
          <p:nvPr>
            <p:ph idx="13" type="subTitle"/>
          </p:nvPr>
        </p:nvSpPr>
        <p:spPr>
          <a:xfrm>
            <a:off x="1285875" y="4368550"/>
            <a:ext cx="1532400" cy="2337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Inter Medium"/>
              <a:buNone/>
              <a:defRPr sz="1000">
                <a:solidFill>
                  <a:schemeClr val="dk1"/>
                </a:solidFill>
                <a:latin typeface="Inter Medium"/>
                <a:ea typeface="Inter Medium"/>
                <a:cs typeface="Inter Medium"/>
                <a:sym typeface="Inter Medium"/>
              </a:defRPr>
            </a:lvl1pPr>
            <a:lvl2pPr lvl="1">
              <a:spcBef>
                <a:spcPts val="800"/>
              </a:spcBef>
              <a:spcAft>
                <a:spcPts val="0"/>
              </a:spcAft>
              <a:buSzPts val="1200"/>
              <a:buFont typeface="Inter Medium"/>
              <a:buNone/>
              <a:defRPr>
                <a:latin typeface="Inter Medium"/>
                <a:ea typeface="Inter Medium"/>
                <a:cs typeface="Inter Medium"/>
                <a:sym typeface="Inter Medium"/>
              </a:defRPr>
            </a:lvl2pPr>
            <a:lvl3pPr lvl="2">
              <a:spcBef>
                <a:spcPts val="800"/>
              </a:spcBef>
              <a:spcAft>
                <a:spcPts val="0"/>
              </a:spcAft>
              <a:buSzPts val="1200"/>
              <a:buFont typeface="Inter Medium"/>
              <a:buNone/>
              <a:defRPr>
                <a:latin typeface="Inter Medium"/>
                <a:ea typeface="Inter Medium"/>
                <a:cs typeface="Inter Medium"/>
                <a:sym typeface="Inter Medium"/>
              </a:defRPr>
            </a:lvl3pPr>
            <a:lvl4pPr lvl="3">
              <a:spcBef>
                <a:spcPts val="800"/>
              </a:spcBef>
              <a:spcAft>
                <a:spcPts val="0"/>
              </a:spcAft>
              <a:buSzPts val="1200"/>
              <a:buFont typeface="Inter Medium"/>
              <a:buNone/>
              <a:defRPr>
                <a:latin typeface="Inter Medium"/>
                <a:ea typeface="Inter Medium"/>
                <a:cs typeface="Inter Medium"/>
                <a:sym typeface="Inter Medium"/>
              </a:defRPr>
            </a:lvl4pPr>
            <a:lvl5pPr lvl="4">
              <a:spcBef>
                <a:spcPts val="800"/>
              </a:spcBef>
              <a:spcAft>
                <a:spcPts val="0"/>
              </a:spcAft>
              <a:buSzPts val="1200"/>
              <a:buFont typeface="Inter Medium"/>
              <a:buNone/>
              <a:defRPr>
                <a:latin typeface="Inter Medium"/>
                <a:ea typeface="Inter Medium"/>
                <a:cs typeface="Inter Medium"/>
                <a:sym typeface="Inter Medium"/>
              </a:defRPr>
            </a:lvl5pPr>
            <a:lvl6pPr lvl="5">
              <a:spcBef>
                <a:spcPts val="800"/>
              </a:spcBef>
              <a:spcAft>
                <a:spcPts val="0"/>
              </a:spcAft>
              <a:buSzPts val="1200"/>
              <a:buFont typeface="Inter Medium"/>
              <a:buNone/>
              <a:defRPr>
                <a:latin typeface="Inter Medium"/>
                <a:ea typeface="Inter Medium"/>
                <a:cs typeface="Inter Medium"/>
                <a:sym typeface="Inter Medium"/>
              </a:defRPr>
            </a:lvl6pPr>
            <a:lvl7pPr lvl="6">
              <a:spcBef>
                <a:spcPts val="800"/>
              </a:spcBef>
              <a:spcAft>
                <a:spcPts val="0"/>
              </a:spcAft>
              <a:buSzPts val="1200"/>
              <a:buFont typeface="Inter Medium"/>
              <a:buNone/>
              <a:defRPr>
                <a:latin typeface="Inter Medium"/>
                <a:ea typeface="Inter Medium"/>
                <a:cs typeface="Inter Medium"/>
                <a:sym typeface="Inter Medium"/>
              </a:defRPr>
            </a:lvl7pPr>
            <a:lvl8pPr lvl="7">
              <a:spcBef>
                <a:spcPts val="800"/>
              </a:spcBef>
              <a:spcAft>
                <a:spcPts val="0"/>
              </a:spcAft>
              <a:buSzPts val="1200"/>
              <a:buFont typeface="Inter Medium"/>
              <a:buNone/>
              <a:defRPr>
                <a:latin typeface="Inter Medium"/>
                <a:ea typeface="Inter Medium"/>
                <a:cs typeface="Inter Medium"/>
                <a:sym typeface="Inter Medium"/>
              </a:defRPr>
            </a:lvl8pPr>
            <a:lvl9pPr lvl="8">
              <a:spcBef>
                <a:spcPts val="800"/>
              </a:spcBef>
              <a:spcAft>
                <a:spcPts val="800"/>
              </a:spcAft>
              <a:buSzPts val="1200"/>
              <a:buFont typeface="Inter Medium"/>
              <a:buNone/>
              <a:defRPr>
                <a:latin typeface="Inter Medium"/>
                <a:ea typeface="Inter Medium"/>
                <a:cs typeface="Inter Medium"/>
                <a:sym typeface="Inter Medium"/>
              </a:defRPr>
            </a:lvl9pPr>
          </a:lstStyle>
          <a:p/>
        </p:txBody>
      </p:sp>
      <p:sp>
        <p:nvSpPr>
          <p:cNvPr id="271" name="Google Shape;271;p12"/>
          <p:cNvSpPr txBox="1"/>
          <p:nvPr>
            <p:ph idx="14" type="subTitle"/>
          </p:nvPr>
        </p:nvSpPr>
        <p:spPr>
          <a:xfrm>
            <a:off x="3415750" y="3353575"/>
            <a:ext cx="1532400" cy="233700"/>
          </a:xfrm>
          <a:prstGeom prst="rect">
            <a:avLst/>
          </a:prstGeom>
        </p:spPr>
        <p:txBody>
          <a:bodyPr anchorCtr="0" anchor="ctr" bIns="0" lIns="0" spcFirstLastPara="1" rIns="0" wrap="square" tIns="0">
            <a:noAutofit/>
          </a:bodyPr>
          <a:lstStyle>
            <a:lvl1pPr lvl="0"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1pPr>
            <a:lvl2pPr lvl="1" algn="r">
              <a:spcBef>
                <a:spcPts val="800"/>
              </a:spcBef>
              <a:spcAft>
                <a:spcPts val="0"/>
              </a:spcAft>
              <a:buSzPts val="1200"/>
              <a:buFont typeface="Inter Light"/>
              <a:buNone/>
              <a:defRPr>
                <a:latin typeface="Inter Light"/>
                <a:ea typeface="Inter Light"/>
                <a:cs typeface="Inter Light"/>
                <a:sym typeface="Inter Light"/>
              </a:defRPr>
            </a:lvl2pPr>
            <a:lvl3pPr lvl="2" algn="r">
              <a:spcBef>
                <a:spcPts val="800"/>
              </a:spcBef>
              <a:spcAft>
                <a:spcPts val="0"/>
              </a:spcAft>
              <a:buSzPts val="1200"/>
              <a:buFont typeface="Inter Light"/>
              <a:buNone/>
              <a:defRPr>
                <a:latin typeface="Inter Light"/>
                <a:ea typeface="Inter Light"/>
                <a:cs typeface="Inter Light"/>
                <a:sym typeface="Inter Light"/>
              </a:defRPr>
            </a:lvl3pPr>
            <a:lvl4pPr lvl="3" algn="r">
              <a:spcBef>
                <a:spcPts val="800"/>
              </a:spcBef>
              <a:spcAft>
                <a:spcPts val="0"/>
              </a:spcAft>
              <a:buSzPts val="1200"/>
              <a:buFont typeface="Inter Light"/>
              <a:buNone/>
              <a:defRPr>
                <a:latin typeface="Inter Light"/>
                <a:ea typeface="Inter Light"/>
                <a:cs typeface="Inter Light"/>
                <a:sym typeface="Inter Light"/>
              </a:defRPr>
            </a:lvl4pPr>
            <a:lvl5pPr lvl="4" algn="r">
              <a:spcBef>
                <a:spcPts val="800"/>
              </a:spcBef>
              <a:spcAft>
                <a:spcPts val="0"/>
              </a:spcAft>
              <a:buSzPts val="1200"/>
              <a:buFont typeface="Inter Light"/>
              <a:buNone/>
              <a:defRPr>
                <a:latin typeface="Inter Light"/>
                <a:ea typeface="Inter Light"/>
                <a:cs typeface="Inter Light"/>
                <a:sym typeface="Inter Light"/>
              </a:defRPr>
            </a:lvl5pPr>
            <a:lvl6pPr lvl="5" algn="r">
              <a:spcBef>
                <a:spcPts val="800"/>
              </a:spcBef>
              <a:spcAft>
                <a:spcPts val="0"/>
              </a:spcAft>
              <a:buSzPts val="1200"/>
              <a:buFont typeface="Inter Light"/>
              <a:buNone/>
              <a:defRPr>
                <a:latin typeface="Inter Light"/>
                <a:ea typeface="Inter Light"/>
                <a:cs typeface="Inter Light"/>
                <a:sym typeface="Inter Light"/>
              </a:defRPr>
            </a:lvl6pPr>
            <a:lvl7pPr lvl="6" algn="r">
              <a:spcBef>
                <a:spcPts val="800"/>
              </a:spcBef>
              <a:spcAft>
                <a:spcPts val="0"/>
              </a:spcAft>
              <a:buSzPts val="1200"/>
              <a:buFont typeface="Inter Light"/>
              <a:buNone/>
              <a:defRPr>
                <a:latin typeface="Inter Light"/>
                <a:ea typeface="Inter Light"/>
                <a:cs typeface="Inter Light"/>
                <a:sym typeface="Inter Light"/>
              </a:defRPr>
            </a:lvl7pPr>
            <a:lvl8pPr lvl="7" algn="r">
              <a:spcBef>
                <a:spcPts val="800"/>
              </a:spcBef>
              <a:spcAft>
                <a:spcPts val="0"/>
              </a:spcAft>
              <a:buSzPts val="1200"/>
              <a:buFont typeface="Inter Light"/>
              <a:buNone/>
              <a:defRPr>
                <a:latin typeface="Inter Light"/>
                <a:ea typeface="Inter Light"/>
                <a:cs typeface="Inter Light"/>
                <a:sym typeface="Inter Light"/>
              </a:defRPr>
            </a:lvl8pPr>
            <a:lvl9pPr lvl="8" algn="r">
              <a:spcBef>
                <a:spcPts val="800"/>
              </a:spcBef>
              <a:spcAft>
                <a:spcPts val="800"/>
              </a:spcAft>
              <a:buSzPts val="1200"/>
              <a:buFont typeface="Inter Light"/>
              <a:buNone/>
              <a:defRPr>
                <a:latin typeface="Inter Light"/>
                <a:ea typeface="Inter Light"/>
                <a:cs typeface="Inter Light"/>
                <a:sym typeface="Inter Light"/>
              </a:defRPr>
            </a:lvl9pPr>
          </a:lstStyle>
          <a:p/>
        </p:txBody>
      </p:sp>
      <p:sp>
        <p:nvSpPr>
          <p:cNvPr id="272" name="Google Shape;272;p12"/>
          <p:cNvSpPr txBox="1"/>
          <p:nvPr>
            <p:ph idx="15" type="subTitle"/>
          </p:nvPr>
        </p:nvSpPr>
        <p:spPr>
          <a:xfrm>
            <a:off x="3415750" y="3688213"/>
            <a:ext cx="1532400" cy="233700"/>
          </a:xfrm>
          <a:prstGeom prst="rect">
            <a:avLst/>
          </a:prstGeom>
        </p:spPr>
        <p:txBody>
          <a:bodyPr anchorCtr="0" anchor="ctr" bIns="0" lIns="0" spcFirstLastPara="1" rIns="0" wrap="square" tIns="0">
            <a:noAutofit/>
          </a:bodyPr>
          <a:lstStyle>
            <a:lvl1pPr lvl="0"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1pPr>
            <a:lvl2pPr lvl="1" algn="r">
              <a:spcBef>
                <a:spcPts val="800"/>
              </a:spcBef>
              <a:spcAft>
                <a:spcPts val="0"/>
              </a:spcAft>
              <a:buSzPts val="1200"/>
              <a:buFont typeface="Inter Light"/>
              <a:buNone/>
              <a:defRPr>
                <a:latin typeface="Inter Light"/>
                <a:ea typeface="Inter Light"/>
                <a:cs typeface="Inter Light"/>
                <a:sym typeface="Inter Light"/>
              </a:defRPr>
            </a:lvl2pPr>
            <a:lvl3pPr lvl="2" algn="r">
              <a:spcBef>
                <a:spcPts val="800"/>
              </a:spcBef>
              <a:spcAft>
                <a:spcPts val="0"/>
              </a:spcAft>
              <a:buSzPts val="1200"/>
              <a:buFont typeface="Inter Light"/>
              <a:buNone/>
              <a:defRPr>
                <a:latin typeface="Inter Light"/>
                <a:ea typeface="Inter Light"/>
                <a:cs typeface="Inter Light"/>
                <a:sym typeface="Inter Light"/>
              </a:defRPr>
            </a:lvl3pPr>
            <a:lvl4pPr lvl="3" algn="r">
              <a:spcBef>
                <a:spcPts val="800"/>
              </a:spcBef>
              <a:spcAft>
                <a:spcPts val="0"/>
              </a:spcAft>
              <a:buSzPts val="1200"/>
              <a:buFont typeface="Inter Light"/>
              <a:buNone/>
              <a:defRPr>
                <a:latin typeface="Inter Light"/>
                <a:ea typeface="Inter Light"/>
                <a:cs typeface="Inter Light"/>
                <a:sym typeface="Inter Light"/>
              </a:defRPr>
            </a:lvl4pPr>
            <a:lvl5pPr lvl="4" algn="r">
              <a:spcBef>
                <a:spcPts val="800"/>
              </a:spcBef>
              <a:spcAft>
                <a:spcPts val="0"/>
              </a:spcAft>
              <a:buSzPts val="1200"/>
              <a:buFont typeface="Inter Light"/>
              <a:buNone/>
              <a:defRPr>
                <a:latin typeface="Inter Light"/>
                <a:ea typeface="Inter Light"/>
                <a:cs typeface="Inter Light"/>
                <a:sym typeface="Inter Light"/>
              </a:defRPr>
            </a:lvl5pPr>
            <a:lvl6pPr lvl="5" algn="r">
              <a:spcBef>
                <a:spcPts val="800"/>
              </a:spcBef>
              <a:spcAft>
                <a:spcPts val="0"/>
              </a:spcAft>
              <a:buSzPts val="1200"/>
              <a:buFont typeface="Inter Light"/>
              <a:buNone/>
              <a:defRPr>
                <a:latin typeface="Inter Light"/>
                <a:ea typeface="Inter Light"/>
                <a:cs typeface="Inter Light"/>
                <a:sym typeface="Inter Light"/>
              </a:defRPr>
            </a:lvl6pPr>
            <a:lvl7pPr lvl="6" algn="r">
              <a:spcBef>
                <a:spcPts val="800"/>
              </a:spcBef>
              <a:spcAft>
                <a:spcPts val="0"/>
              </a:spcAft>
              <a:buSzPts val="1200"/>
              <a:buFont typeface="Inter Light"/>
              <a:buNone/>
              <a:defRPr>
                <a:latin typeface="Inter Light"/>
                <a:ea typeface="Inter Light"/>
                <a:cs typeface="Inter Light"/>
                <a:sym typeface="Inter Light"/>
              </a:defRPr>
            </a:lvl7pPr>
            <a:lvl8pPr lvl="7" algn="r">
              <a:spcBef>
                <a:spcPts val="800"/>
              </a:spcBef>
              <a:spcAft>
                <a:spcPts val="0"/>
              </a:spcAft>
              <a:buSzPts val="1200"/>
              <a:buFont typeface="Inter Light"/>
              <a:buNone/>
              <a:defRPr>
                <a:latin typeface="Inter Light"/>
                <a:ea typeface="Inter Light"/>
                <a:cs typeface="Inter Light"/>
                <a:sym typeface="Inter Light"/>
              </a:defRPr>
            </a:lvl8pPr>
            <a:lvl9pPr lvl="8" algn="r">
              <a:spcBef>
                <a:spcPts val="800"/>
              </a:spcBef>
              <a:spcAft>
                <a:spcPts val="800"/>
              </a:spcAft>
              <a:buSzPts val="1200"/>
              <a:buFont typeface="Inter Light"/>
              <a:buNone/>
              <a:defRPr>
                <a:latin typeface="Inter Light"/>
                <a:ea typeface="Inter Light"/>
                <a:cs typeface="Inter Light"/>
                <a:sym typeface="Inter Light"/>
              </a:defRPr>
            </a:lvl9pPr>
          </a:lstStyle>
          <a:p/>
        </p:txBody>
      </p:sp>
      <p:sp>
        <p:nvSpPr>
          <p:cNvPr id="273" name="Google Shape;273;p12"/>
          <p:cNvSpPr txBox="1"/>
          <p:nvPr>
            <p:ph idx="16" type="subTitle"/>
          </p:nvPr>
        </p:nvSpPr>
        <p:spPr>
          <a:xfrm>
            <a:off x="3415750" y="4027363"/>
            <a:ext cx="1532400" cy="233700"/>
          </a:xfrm>
          <a:prstGeom prst="rect">
            <a:avLst/>
          </a:prstGeom>
        </p:spPr>
        <p:txBody>
          <a:bodyPr anchorCtr="0" anchor="ctr" bIns="0" lIns="0" spcFirstLastPara="1" rIns="0" wrap="square" tIns="0">
            <a:noAutofit/>
          </a:bodyPr>
          <a:lstStyle>
            <a:lvl1pPr lvl="0"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1pPr>
            <a:lvl2pPr lvl="1" algn="r">
              <a:spcBef>
                <a:spcPts val="800"/>
              </a:spcBef>
              <a:spcAft>
                <a:spcPts val="0"/>
              </a:spcAft>
              <a:buSzPts val="1200"/>
              <a:buFont typeface="Inter Light"/>
              <a:buNone/>
              <a:defRPr>
                <a:latin typeface="Inter Light"/>
                <a:ea typeface="Inter Light"/>
                <a:cs typeface="Inter Light"/>
                <a:sym typeface="Inter Light"/>
              </a:defRPr>
            </a:lvl2pPr>
            <a:lvl3pPr lvl="2" algn="r">
              <a:spcBef>
                <a:spcPts val="800"/>
              </a:spcBef>
              <a:spcAft>
                <a:spcPts val="0"/>
              </a:spcAft>
              <a:buSzPts val="1200"/>
              <a:buFont typeface="Inter Light"/>
              <a:buNone/>
              <a:defRPr>
                <a:latin typeface="Inter Light"/>
                <a:ea typeface="Inter Light"/>
                <a:cs typeface="Inter Light"/>
                <a:sym typeface="Inter Light"/>
              </a:defRPr>
            </a:lvl3pPr>
            <a:lvl4pPr lvl="3" algn="r">
              <a:spcBef>
                <a:spcPts val="800"/>
              </a:spcBef>
              <a:spcAft>
                <a:spcPts val="0"/>
              </a:spcAft>
              <a:buSzPts val="1200"/>
              <a:buFont typeface="Inter Light"/>
              <a:buNone/>
              <a:defRPr>
                <a:latin typeface="Inter Light"/>
                <a:ea typeface="Inter Light"/>
                <a:cs typeface="Inter Light"/>
                <a:sym typeface="Inter Light"/>
              </a:defRPr>
            </a:lvl4pPr>
            <a:lvl5pPr lvl="4" algn="r">
              <a:spcBef>
                <a:spcPts val="800"/>
              </a:spcBef>
              <a:spcAft>
                <a:spcPts val="0"/>
              </a:spcAft>
              <a:buSzPts val="1200"/>
              <a:buFont typeface="Inter Light"/>
              <a:buNone/>
              <a:defRPr>
                <a:latin typeface="Inter Light"/>
                <a:ea typeface="Inter Light"/>
                <a:cs typeface="Inter Light"/>
                <a:sym typeface="Inter Light"/>
              </a:defRPr>
            </a:lvl5pPr>
            <a:lvl6pPr lvl="5" algn="r">
              <a:spcBef>
                <a:spcPts val="800"/>
              </a:spcBef>
              <a:spcAft>
                <a:spcPts val="0"/>
              </a:spcAft>
              <a:buSzPts val="1200"/>
              <a:buFont typeface="Inter Light"/>
              <a:buNone/>
              <a:defRPr>
                <a:latin typeface="Inter Light"/>
                <a:ea typeface="Inter Light"/>
                <a:cs typeface="Inter Light"/>
                <a:sym typeface="Inter Light"/>
              </a:defRPr>
            </a:lvl6pPr>
            <a:lvl7pPr lvl="6" algn="r">
              <a:spcBef>
                <a:spcPts val="800"/>
              </a:spcBef>
              <a:spcAft>
                <a:spcPts val="0"/>
              </a:spcAft>
              <a:buSzPts val="1200"/>
              <a:buFont typeface="Inter Light"/>
              <a:buNone/>
              <a:defRPr>
                <a:latin typeface="Inter Light"/>
                <a:ea typeface="Inter Light"/>
                <a:cs typeface="Inter Light"/>
                <a:sym typeface="Inter Light"/>
              </a:defRPr>
            </a:lvl7pPr>
            <a:lvl8pPr lvl="7" algn="r">
              <a:spcBef>
                <a:spcPts val="800"/>
              </a:spcBef>
              <a:spcAft>
                <a:spcPts val="0"/>
              </a:spcAft>
              <a:buSzPts val="1200"/>
              <a:buFont typeface="Inter Light"/>
              <a:buNone/>
              <a:defRPr>
                <a:latin typeface="Inter Light"/>
                <a:ea typeface="Inter Light"/>
                <a:cs typeface="Inter Light"/>
                <a:sym typeface="Inter Light"/>
              </a:defRPr>
            </a:lvl8pPr>
            <a:lvl9pPr lvl="8" algn="r">
              <a:spcBef>
                <a:spcPts val="800"/>
              </a:spcBef>
              <a:spcAft>
                <a:spcPts val="800"/>
              </a:spcAft>
              <a:buSzPts val="1200"/>
              <a:buFont typeface="Inter Light"/>
              <a:buNone/>
              <a:defRPr>
                <a:latin typeface="Inter Light"/>
                <a:ea typeface="Inter Light"/>
                <a:cs typeface="Inter Light"/>
                <a:sym typeface="Inter Light"/>
              </a:defRPr>
            </a:lvl9pPr>
          </a:lstStyle>
          <a:p/>
        </p:txBody>
      </p:sp>
      <p:sp>
        <p:nvSpPr>
          <p:cNvPr id="274" name="Google Shape;274;p12"/>
          <p:cNvSpPr txBox="1"/>
          <p:nvPr>
            <p:ph idx="17" type="subTitle"/>
          </p:nvPr>
        </p:nvSpPr>
        <p:spPr>
          <a:xfrm>
            <a:off x="3415750" y="4366525"/>
            <a:ext cx="1532400" cy="233700"/>
          </a:xfrm>
          <a:prstGeom prst="rect">
            <a:avLst/>
          </a:prstGeom>
        </p:spPr>
        <p:txBody>
          <a:bodyPr anchorCtr="0" anchor="ctr" bIns="0" lIns="0" spcFirstLastPara="1" rIns="0" wrap="square" tIns="0">
            <a:noAutofit/>
          </a:bodyPr>
          <a:lstStyle>
            <a:lvl1pPr lvl="0"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1pPr>
            <a:lvl2pPr lvl="1" algn="r">
              <a:spcBef>
                <a:spcPts val="800"/>
              </a:spcBef>
              <a:spcAft>
                <a:spcPts val="0"/>
              </a:spcAft>
              <a:buSzPts val="1200"/>
              <a:buFont typeface="Inter Light"/>
              <a:buNone/>
              <a:defRPr>
                <a:latin typeface="Inter Light"/>
                <a:ea typeface="Inter Light"/>
                <a:cs typeface="Inter Light"/>
                <a:sym typeface="Inter Light"/>
              </a:defRPr>
            </a:lvl2pPr>
            <a:lvl3pPr lvl="2" algn="r">
              <a:spcBef>
                <a:spcPts val="800"/>
              </a:spcBef>
              <a:spcAft>
                <a:spcPts val="0"/>
              </a:spcAft>
              <a:buSzPts val="1200"/>
              <a:buFont typeface="Inter Light"/>
              <a:buNone/>
              <a:defRPr>
                <a:latin typeface="Inter Light"/>
                <a:ea typeface="Inter Light"/>
                <a:cs typeface="Inter Light"/>
                <a:sym typeface="Inter Light"/>
              </a:defRPr>
            </a:lvl3pPr>
            <a:lvl4pPr lvl="3" algn="r">
              <a:spcBef>
                <a:spcPts val="800"/>
              </a:spcBef>
              <a:spcAft>
                <a:spcPts val="0"/>
              </a:spcAft>
              <a:buSzPts val="1200"/>
              <a:buFont typeface="Inter Light"/>
              <a:buNone/>
              <a:defRPr>
                <a:latin typeface="Inter Light"/>
                <a:ea typeface="Inter Light"/>
                <a:cs typeface="Inter Light"/>
                <a:sym typeface="Inter Light"/>
              </a:defRPr>
            </a:lvl4pPr>
            <a:lvl5pPr lvl="4" algn="r">
              <a:spcBef>
                <a:spcPts val="800"/>
              </a:spcBef>
              <a:spcAft>
                <a:spcPts val="0"/>
              </a:spcAft>
              <a:buSzPts val="1200"/>
              <a:buFont typeface="Inter Light"/>
              <a:buNone/>
              <a:defRPr>
                <a:latin typeface="Inter Light"/>
                <a:ea typeface="Inter Light"/>
                <a:cs typeface="Inter Light"/>
                <a:sym typeface="Inter Light"/>
              </a:defRPr>
            </a:lvl5pPr>
            <a:lvl6pPr lvl="5" algn="r">
              <a:spcBef>
                <a:spcPts val="800"/>
              </a:spcBef>
              <a:spcAft>
                <a:spcPts val="0"/>
              </a:spcAft>
              <a:buSzPts val="1200"/>
              <a:buFont typeface="Inter Light"/>
              <a:buNone/>
              <a:defRPr>
                <a:latin typeface="Inter Light"/>
                <a:ea typeface="Inter Light"/>
                <a:cs typeface="Inter Light"/>
                <a:sym typeface="Inter Light"/>
              </a:defRPr>
            </a:lvl6pPr>
            <a:lvl7pPr lvl="6" algn="r">
              <a:spcBef>
                <a:spcPts val="800"/>
              </a:spcBef>
              <a:spcAft>
                <a:spcPts val="0"/>
              </a:spcAft>
              <a:buSzPts val="1200"/>
              <a:buFont typeface="Inter Light"/>
              <a:buNone/>
              <a:defRPr>
                <a:latin typeface="Inter Light"/>
                <a:ea typeface="Inter Light"/>
                <a:cs typeface="Inter Light"/>
                <a:sym typeface="Inter Light"/>
              </a:defRPr>
            </a:lvl7pPr>
            <a:lvl8pPr lvl="7" algn="r">
              <a:spcBef>
                <a:spcPts val="800"/>
              </a:spcBef>
              <a:spcAft>
                <a:spcPts val="0"/>
              </a:spcAft>
              <a:buSzPts val="1200"/>
              <a:buFont typeface="Inter Light"/>
              <a:buNone/>
              <a:defRPr>
                <a:latin typeface="Inter Light"/>
                <a:ea typeface="Inter Light"/>
                <a:cs typeface="Inter Light"/>
                <a:sym typeface="Inter Light"/>
              </a:defRPr>
            </a:lvl8pPr>
            <a:lvl9pPr lvl="8" algn="r">
              <a:spcBef>
                <a:spcPts val="800"/>
              </a:spcBef>
              <a:spcAft>
                <a:spcPts val="800"/>
              </a:spcAft>
              <a:buSzPts val="1200"/>
              <a:buFont typeface="Inter Light"/>
              <a:buNone/>
              <a:defRPr>
                <a:latin typeface="Inter Light"/>
                <a:ea typeface="Inter Light"/>
                <a:cs typeface="Inter Light"/>
                <a:sym typeface="Inter Light"/>
              </a:defRPr>
            </a:lvl9pPr>
          </a:lstStyle>
          <a:p/>
        </p:txBody>
      </p:sp>
      <p:sp>
        <p:nvSpPr>
          <p:cNvPr id="275" name="Google Shape;275;p12"/>
          <p:cNvSpPr txBox="1"/>
          <p:nvPr>
            <p:ph idx="18" type="subTitle"/>
          </p:nvPr>
        </p:nvSpPr>
        <p:spPr>
          <a:xfrm>
            <a:off x="7383000" y="3353575"/>
            <a:ext cx="1532400" cy="233700"/>
          </a:xfrm>
          <a:prstGeom prst="rect">
            <a:avLst/>
          </a:prstGeom>
        </p:spPr>
        <p:txBody>
          <a:bodyPr anchorCtr="0" anchor="ctr" bIns="0" lIns="0" spcFirstLastPara="1" rIns="0" wrap="square" tIns="0">
            <a:noAutofit/>
          </a:bodyPr>
          <a:lstStyle>
            <a:lvl1pPr lvl="0"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1pPr>
            <a:lvl2pPr lvl="1" algn="r">
              <a:spcBef>
                <a:spcPts val="800"/>
              </a:spcBef>
              <a:spcAft>
                <a:spcPts val="0"/>
              </a:spcAft>
              <a:buSzPts val="1200"/>
              <a:buFont typeface="Inter Light"/>
              <a:buNone/>
              <a:defRPr>
                <a:latin typeface="Inter Light"/>
                <a:ea typeface="Inter Light"/>
                <a:cs typeface="Inter Light"/>
                <a:sym typeface="Inter Light"/>
              </a:defRPr>
            </a:lvl2pPr>
            <a:lvl3pPr lvl="2" algn="r">
              <a:spcBef>
                <a:spcPts val="800"/>
              </a:spcBef>
              <a:spcAft>
                <a:spcPts val="0"/>
              </a:spcAft>
              <a:buSzPts val="1200"/>
              <a:buFont typeface="Inter Light"/>
              <a:buNone/>
              <a:defRPr>
                <a:latin typeface="Inter Light"/>
                <a:ea typeface="Inter Light"/>
                <a:cs typeface="Inter Light"/>
                <a:sym typeface="Inter Light"/>
              </a:defRPr>
            </a:lvl3pPr>
            <a:lvl4pPr lvl="3" algn="r">
              <a:spcBef>
                <a:spcPts val="800"/>
              </a:spcBef>
              <a:spcAft>
                <a:spcPts val="0"/>
              </a:spcAft>
              <a:buSzPts val="1200"/>
              <a:buFont typeface="Inter Light"/>
              <a:buNone/>
              <a:defRPr>
                <a:latin typeface="Inter Light"/>
                <a:ea typeface="Inter Light"/>
                <a:cs typeface="Inter Light"/>
                <a:sym typeface="Inter Light"/>
              </a:defRPr>
            </a:lvl4pPr>
            <a:lvl5pPr lvl="4" algn="r">
              <a:spcBef>
                <a:spcPts val="800"/>
              </a:spcBef>
              <a:spcAft>
                <a:spcPts val="0"/>
              </a:spcAft>
              <a:buSzPts val="1200"/>
              <a:buFont typeface="Inter Light"/>
              <a:buNone/>
              <a:defRPr>
                <a:latin typeface="Inter Light"/>
                <a:ea typeface="Inter Light"/>
                <a:cs typeface="Inter Light"/>
                <a:sym typeface="Inter Light"/>
              </a:defRPr>
            </a:lvl5pPr>
            <a:lvl6pPr lvl="5" algn="r">
              <a:spcBef>
                <a:spcPts val="800"/>
              </a:spcBef>
              <a:spcAft>
                <a:spcPts val="0"/>
              </a:spcAft>
              <a:buSzPts val="1200"/>
              <a:buFont typeface="Inter Light"/>
              <a:buNone/>
              <a:defRPr>
                <a:latin typeface="Inter Light"/>
                <a:ea typeface="Inter Light"/>
                <a:cs typeface="Inter Light"/>
                <a:sym typeface="Inter Light"/>
              </a:defRPr>
            </a:lvl6pPr>
            <a:lvl7pPr lvl="6" algn="r">
              <a:spcBef>
                <a:spcPts val="800"/>
              </a:spcBef>
              <a:spcAft>
                <a:spcPts val="0"/>
              </a:spcAft>
              <a:buSzPts val="1200"/>
              <a:buFont typeface="Inter Light"/>
              <a:buNone/>
              <a:defRPr>
                <a:latin typeface="Inter Light"/>
                <a:ea typeface="Inter Light"/>
                <a:cs typeface="Inter Light"/>
                <a:sym typeface="Inter Light"/>
              </a:defRPr>
            </a:lvl7pPr>
            <a:lvl8pPr lvl="7" algn="r">
              <a:spcBef>
                <a:spcPts val="800"/>
              </a:spcBef>
              <a:spcAft>
                <a:spcPts val="0"/>
              </a:spcAft>
              <a:buSzPts val="1200"/>
              <a:buFont typeface="Inter Light"/>
              <a:buNone/>
              <a:defRPr>
                <a:latin typeface="Inter Light"/>
                <a:ea typeface="Inter Light"/>
                <a:cs typeface="Inter Light"/>
                <a:sym typeface="Inter Light"/>
              </a:defRPr>
            </a:lvl8pPr>
            <a:lvl9pPr lvl="8" algn="r">
              <a:spcBef>
                <a:spcPts val="800"/>
              </a:spcBef>
              <a:spcAft>
                <a:spcPts val="800"/>
              </a:spcAft>
              <a:buSzPts val="1200"/>
              <a:buFont typeface="Inter Light"/>
              <a:buNone/>
              <a:defRPr>
                <a:latin typeface="Inter Light"/>
                <a:ea typeface="Inter Light"/>
                <a:cs typeface="Inter Light"/>
                <a:sym typeface="Inter Light"/>
              </a:defRPr>
            </a:lvl9pPr>
          </a:lstStyle>
          <a:p/>
        </p:txBody>
      </p:sp>
      <p:sp>
        <p:nvSpPr>
          <p:cNvPr id="276" name="Google Shape;276;p12"/>
          <p:cNvSpPr txBox="1"/>
          <p:nvPr>
            <p:ph idx="19" type="subTitle"/>
          </p:nvPr>
        </p:nvSpPr>
        <p:spPr>
          <a:xfrm>
            <a:off x="7383000" y="3688213"/>
            <a:ext cx="1532400" cy="233700"/>
          </a:xfrm>
          <a:prstGeom prst="rect">
            <a:avLst/>
          </a:prstGeom>
        </p:spPr>
        <p:txBody>
          <a:bodyPr anchorCtr="0" anchor="ctr" bIns="0" lIns="0" spcFirstLastPara="1" rIns="0" wrap="square" tIns="0">
            <a:noAutofit/>
          </a:bodyPr>
          <a:lstStyle>
            <a:lvl1pPr lvl="0"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1pPr>
            <a:lvl2pPr lvl="1" algn="r">
              <a:spcBef>
                <a:spcPts val="800"/>
              </a:spcBef>
              <a:spcAft>
                <a:spcPts val="0"/>
              </a:spcAft>
              <a:buSzPts val="1200"/>
              <a:buFont typeface="Inter Light"/>
              <a:buNone/>
              <a:defRPr>
                <a:latin typeface="Inter Light"/>
                <a:ea typeface="Inter Light"/>
                <a:cs typeface="Inter Light"/>
                <a:sym typeface="Inter Light"/>
              </a:defRPr>
            </a:lvl2pPr>
            <a:lvl3pPr lvl="2" algn="r">
              <a:spcBef>
                <a:spcPts val="800"/>
              </a:spcBef>
              <a:spcAft>
                <a:spcPts val="0"/>
              </a:spcAft>
              <a:buSzPts val="1200"/>
              <a:buFont typeface="Inter Light"/>
              <a:buNone/>
              <a:defRPr>
                <a:latin typeface="Inter Light"/>
                <a:ea typeface="Inter Light"/>
                <a:cs typeface="Inter Light"/>
                <a:sym typeface="Inter Light"/>
              </a:defRPr>
            </a:lvl3pPr>
            <a:lvl4pPr lvl="3" algn="r">
              <a:spcBef>
                <a:spcPts val="800"/>
              </a:spcBef>
              <a:spcAft>
                <a:spcPts val="0"/>
              </a:spcAft>
              <a:buSzPts val="1200"/>
              <a:buFont typeface="Inter Light"/>
              <a:buNone/>
              <a:defRPr>
                <a:latin typeface="Inter Light"/>
                <a:ea typeface="Inter Light"/>
                <a:cs typeface="Inter Light"/>
                <a:sym typeface="Inter Light"/>
              </a:defRPr>
            </a:lvl4pPr>
            <a:lvl5pPr lvl="4" algn="r">
              <a:spcBef>
                <a:spcPts val="800"/>
              </a:spcBef>
              <a:spcAft>
                <a:spcPts val="0"/>
              </a:spcAft>
              <a:buSzPts val="1200"/>
              <a:buFont typeface="Inter Light"/>
              <a:buNone/>
              <a:defRPr>
                <a:latin typeface="Inter Light"/>
                <a:ea typeface="Inter Light"/>
                <a:cs typeface="Inter Light"/>
                <a:sym typeface="Inter Light"/>
              </a:defRPr>
            </a:lvl5pPr>
            <a:lvl6pPr lvl="5" algn="r">
              <a:spcBef>
                <a:spcPts val="800"/>
              </a:spcBef>
              <a:spcAft>
                <a:spcPts val="0"/>
              </a:spcAft>
              <a:buSzPts val="1200"/>
              <a:buFont typeface="Inter Light"/>
              <a:buNone/>
              <a:defRPr>
                <a:latin typeface="Inter Light"/>
                <a:ea typeface="Inter Light"/>
                <a:cs typeface="Inter Light"/>
                <a:sym typeface="Inter Light"/>
              </a:defRPr>
            </a:lvl6pPr>
            <a:lvl7pPr lvl="6" algn="r">
              <a:spcBef>
                <a:spcPts val="800"/>
              </a:spcBef>
              <a:spcAft>
                <a:spcPts val="0"/>
              </a:spcAft>
              <a:buSzPts val="1200"/>
              <a:buFont typeface="Inter Light"/>
              <a:buNone/>
              <a:defRPr>
                <a:latin typeface="Inter Light"/>
                <a:ea typeface="Inter Light"/>
                <a:cs typeface="Inter Light"/>
                <a:sym typeface="Inter Light"/>
              </a:defRPr>
            </a:lvl7pPr>
            <a:lvl8pPr lvl="7" algn="r">
              <a:spcBef>
                <a:spcPts val="800"/>
              </a:spcBef>
              <a:spcAft>
                <a:spcPts val="0"/>
              </a:spcAft>
              <a:buSzPts val="1200"/>
              <a:buFont typeface="Inter Light"/>
              <a:buNone/>
              <a:defRPr>
                <a:latin typeface="Inter Light"/>
                <a:ea typeface="Inter Light"/>
                <a:cs typeface="Inter Light"/>
                <a:sym typeface="Inter Light"/>
              </a:defRPr>
            </a:lvl8pPr>
            <a:lvl9pPr lvl="8" algn="r">
              <a:spcBef>
                <a:spcPts val="800"/>
              </a:spcBef>
              <a:spcAft>
                <a:spcPts val="800"/>
              </a:spcAft>
              <a:buSzPts val="1200"/>
              <a:buFont typeface="Inter Light"/>
              <a:buNone/>
              <a:defRPr>
                <a:latin typeface="Inter Light"/>
                <a:ea typeface="Inter Light"/>
                <a:cs typeface="Inter Light"/>
                <a:sym typeface="Inter Light"/>
              </a:defRPr>
            </a:lvl9pPr>
          </a:lstStyle>
          <a:p/>
        </p:txBody>
      </p:sp>
      <p:sp>
        <p:nvSpPr>
          <p:cNvPr id="277" name="Google Shape;277;p12"/>
          <p:cNvSpPr txBox="1"/>
          <p:nvPr>
            <p:ph idx="20" type="subTitle"/>
          </p:nvPr>
        </p:nvSpPr>
        <p:spPr>
          <a:xfrm>
            <a:off x="7383000" y="4027363"/>
            <a:ext cx="1532400" cy="233700"/>
          </a:xfrm>
          <a:prstGeom prst="rect">
            <a:avLst/>
          </a:prstGeom>
        </p:spPr>
        <p:txBody>
          <a:bodyPr anchorCtr="0" anchor="ctr" bIns="0" lIns="0" spcFirstLastPara="1" rIns="0" wrap="square" tIns="0">
            <a:noAutofit/>
          </a:bodyPr>
          <a:lstStyle>
            <a:lvl1pPr lvl="0"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1pPr>
            <a:lvl2pPr lvl="1" algn="r">
              <a:spcBef>
                <a:spcPts val="800"/>
              </a:spcBef>
              <a:spcAft>
                <a:spcPts val="0"/>
              </a:spcAft>
              <a:buSzPts val="1200"/>
              <a:buFont typeface="Inter Light"/>
              <a:buNone/>
              <a:defRPr>
                <a:latin typeface="Inter Light"/>
                <a:ea typeface="Inter Light"/>
                <a:cs typeface="Inter Light"/>
                <a:sym typeface="Inter Light"/>
              </a:defRPr>
            </a:lvl2pPr>
            <a:lvl3pPr lvl="2" algn="r">
              <a:spcBef>
                <a:spcPts val="800"/>
              </a:spcBef>
              <a:spcAft>
                <a:spcPts val="0"/>
              </a:spcAft>
              <a:buSzPts val="1200"/>
              <a:buFont typeface="Inter Light"/>
              <a:buNone/>
              <a:defRPr>
                <a:latin typeface="Inter Light"/>
                <a:ea typeface="Inter Light"/>
                <a:cs typeface="Inter Light"/>
                <a:sym typeface="Inter Light"/>
              </a:defRPr>
            </a:lvl3pPr>
            <a:lvl4pPr lvl="3" algn="r">
              <a:spcBef>
                <a:spcPts val="800"/>
              </a:spcBef>
              <a:spcAft>
                <a:spcPts val="0"/>
              </a:spcAft>
              <a:buSzPts val="1200"/>
              <a:buFont typeface="Inter Light"/>
              <a:buNone/>
              <a:defRPr>
                <a:latin typeface="Inter Light"/>
                <a:ea typeface="Inter Light"/>
                <a:cs typeface="Inter Light"/>
                <a:sym typeface="Inter Light"/>
              </a:defRPr>
            </a:lvl4pPr>
            <a:lvl5pPr lvl="4" algn="r">
              <a:spcBef>
                <a:spcPts val="800"/>
              </a:spcBef>
              <a:spcAft>
                <a:spcPts val="0"/>
              </a:spcAft>
              <a:buSzPts val="1200"/>
              <a:buFont typeface="Inter Light"/>
              <a:buNone/>
              <a:defRPr>
                <a:latin typeface="Inter Light"/>
                <a:ea typeface="Inter Light"/>
                <a:cs typeface="Inter Light"/>
                <a:sym typeface="Inter Light"/>
              </a:defRPr>
            </a:lvl5pPr>
            <a:lvl6pPr lvl="5" algn="r">
              <a:spcBef>
                <a:spcPts val="800"/>
              </a:spcBef>
              <a:spcAft>
                <a:spcPts val="0"/>
              </a:spcAft>
              <a:buSzPts val="1200"/>
              <a:buFont typeface="Inter Light"/>
              <a:buNone/>
              <a:defRPr>
                <a:latin typeface="Inter Light"/>
                <a:ea typeface="Inter Light"/>
                <a:cs typeface="Inter Light"/>
                <a:sym typeface="Inter Light"/>
              </a:defRPr>
            </a:lvl6pPr>
            <a:lvl7pPr lvl="6" algn="r">
              <a:spcBef>
                <a:spcPts val="800"/>
              </a:spcBef>
              <a:spcAft>
                <a:spcPts val="0"/>
              </a:spcAft>
              <a:buSzPts val="1200"/>
              <a:buFont typeface="Inter Light"/>
              <a:buNone/>
              <a:defRPr>
                <a:latin typeface="Inter Light"/>
                <a:ea typeface="Inter Light"/>
                <a:cs typeface="Inter Light"/>
                <a:sym typeface="Inter Light"/>
              </a:defRPr>
            </a:lvl7pPr>
            <a:lvl8pPr lvl="7" algn="r">
              <a:spcBef>
                <a:spcPts val="800"/>
              </a:spcBef>
              <a:spcAft>
                <a:spcPts val="0"/>
              </a:spcAft>
              <a:buSzPts val="1200"/>
              <a:buFont typeface="Inter Light"/>
              <a:buNone/>
              <a:defRPr>
                <a:latin typeface="Inter Light"/>
                <a:ea typeface="Inter Light"/>
                <a:cs typeface="Inter Light"/>
                <a:sym typeface="Inter Light"/>
              </a:defRPr>
            </a:lvl8pPr>
            <a:lvl9pPr lvl="8" algn="r">
              <a:spcBef>
                <a:spcPts val="800"/>
              </a:spcBef>
              <a:spcAft>
                <a:spcPts val="800"/>
              </a:spcAft>
              <a:buSzPts val="1200"/>
              <a:buFont typeface="Inter Light"/>
              <a:buNone/>
              <a:defRPr>
                <a:latin typeface="Inter Light"/>
                <a:ea typeface="Inter Light"/>
                <a:cs typeface="Inter Light"/>
                <a:sym typeface="Inter Light"/>
              </a:defRPr>
            </a:lvl9pPr>
          </a:lstStyle>
          <a:p/>
        </p:txBody>
      </p:sp>
      <p:sp>
        <p:nvSpPr>
          <p:cNvPr id="278" name="Google Shape;278;p12"/>
          <p:cNvSpPr txBox="1"/>
          <p:nvPr>
            <p:ph idx="21" type="subTitle"/>
          </p:nvPr>
        </p:nvSpPr>
        <p:spPr>
          <a:xfrm>
            <a:off x="7383000" y="4366525"/>
            <a:ext cx="1532400" cy="233700"/>
          </a:xfrm>
          <a:prstGeom prst="rect">
            <a:avLst/>
          </a:prstGeom>
        </p:spPr>
        <p:txBody>
          <a:bodyPr anchorCtr="0" anchor="ctr" bIns="0" lIns="0" spcFirstLastPara="1" rIns="0" wrap="square" tIns="0">
            <a:noAutofit/>
          </a:bodyPr>
          <a:lstStyle>
            <a:lvl1pPr lvl="0"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1pPr>
            <a:lvl2pPr lvl="1" algn="r">
              <a:spcBef>
                <a:spcPts val="800"/>
              </a:spcBef>
              <a:spcAft>
                <a:spcPts val="0"/>
              </a:spcAft>
              <a:buSzPts val="1200"/>
              <a:buFont typeface="Inter Light"/>
              <a:buNone/>
              <a:defRPr>
                <a:latin typeface="Inter Light"/>
                <a:ea typeface="Inter Light"/>
                <a:cs typeface="Inter Light"/>
                <a:sym typeface="Inter Light"/>
              </a:defRPr>
            </a:lvl2pPr>
            <a:lvl3pPr lvl="2" algn="r">
              <a:spcBef>
                <a:spcPts val="800"/>
              </a:spcBef>
              <a:spcAft>
                <a:spcPts val="0"/>
              </a:spcAft>
              <a:buSzPts val="1200"/>
              <a:buFont typeface="Inter Light"/>
              <a:buNone/>
              <a:defRPr>
                <a:latin typeface="Inter Light"/>
                <a:ea typeface="Inter Light"/>
                <a:cs typeface="Inter Light"/>
                <a:sym typeface="Inter Light"/>
              </a:defRPr>
            </a:lvl3pPr>
            <a:lvl4pPr lvl="3" algn="r">
              <a:spcBef>
                <a:spcPts val="800"/>
              </a:spcBef>
              <a:spcAft>
                <a:spcPts val="0"/>
              </a:spcAft>
              <a:buSzPts val="1200"/>
              <a:buFont typeface="Inter Light"/>
              <a:buNone/>
              <a:defRPr>
                <a:latin typeface="Inter Light"/>
                <a:ea typeface="Inter Light"/>
                <a:cs typeface="Inter Light"/>
                <a:sym typeface="Inter Light"/>
              </a:defRPr>
            </a:lvl4pPr>
            <a:lvl5pPr lvl="4" algn="r">
              <a:spcBef>
                <a:spcPts val="800"/>
              </a:spcBef>
              <a:spcAft>
                <a:spcPts val="0"/>
              </a:spcAft>
              <a:buSzPts val="1200"/>
              <a:buFont typeface="Inter Light"/>
              <a:buNone/>
              <a:defRPr>
                <a:latin typeface="Inter Light"/>
                <a:ea typeface="Inter Light"/>
                <a:cs typeface="Inter Light"/>
                <a:sym typeface="Inter Light"/>
              </a:defRPr>
            </a:lvl5pPr>
            <a:lvl6pPr lvl="5" algn="r">
              <a:spcBef>
                <a:spcPts val="800"/>
              </a:spcBef>
              <a:spcAft>
                <a:spcPts val="0"/>
              </a:spcAft>
              <a:buSzPts val="1200"/>
              <a:buFont typeface="Inter Light"/>
              <a:buNone/>
              <a:defRPr>
                <a:latin typeface="Inter Light"/>
                <a:ea typeface="Inter Light"/>
                <a:cs typeface="Inter Light"/>
                <a:sym typeface="Inter Light"/>
              </a:defRPr>
            </a:lvl6pPr>
            <a:lvl7pPr lvl="6" algn="r">
              <a:spcBef>
                <a:spcPts val="800"/>
              </a:spcBef>
              <a:spcAft>
                <a:spcPts val="0"/>
              </a:spcAft>
              <a:buSzPts val="1200"/>
              <a:buFont typeface="Inter Light"/>
              <a:buNone/>
              <a:defRPr>
                <a:latin typeface="Inter Light"/>
                <a:ea typeface="Inter Light"/>
                <a:cs typeface="Inter Light"/>
                <a:sym typeface="Inter Light"/>
              </a:defRPr>
            </a:lvl7pPr>
            <a:lvl8pPr lvl="7" algn="r">
              <a:spcBef>
                <a:spcPts val="800"/>
              </a:spcBef>
              <a:spcAft>
                <a:spcPts val="0"/>
              </a:spcAft>
              <a:buSzPts val="1200"/>
              <a:buFont typeface="Inter Light"/>
              <a:buNone/>
              <a:defRPr>
                <a:latin typeface="Inter Light"/>
                <a:ea typeface="Inter Light"/>
                <a:cs typeface="Inter Light"/>
                <a:sym typeface="Inter Light"/>
              </a:defRPr>
            </a:lvl8pPr>
            <a:lvl9pPr lvl="8" algn="r">
              <a:spcBef>
                <a:spcPts val="800"/>
              </a:spcBef>
              <a:spcAft>
                <a:spcPts val="800"/>
              </a:spcAft>
              <a:buSzPts val="1200"/>
              <a:buFont typeface="Inter Light"/>
              <a:buNone/>
              <a:defRPr>
                <a:latin typeface="Inter Light"/>
                <a:ea typeface="Inter Light"/>
                <a:cs typeface="Inter Light"/>
                <a:sym typeface="Inter Light"/>
              </a:defRPr>
            </a:lvl9pPr>
          </a:lstStyle>
          <a:p/>
        </p:txBody>
      </p:sp>
      <p:sp>
        <p:nvSpPr>
          <p:cNvPr id="279" name="Google Shape;279;p12"/>
          <p:cNvSpPr txBox="1"/>
          <p:nvPr>
            <p:ph idx="22" type="subTitle"/>
          </p:nvPr>
        </p:nvSpPr>
        <p:spPr>
          <a:xfrm>
            <a:off x="5223450" y="3353575"/>
            <a:ext cx="1532400" cy="2337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Inter Medium"/>
              <a:buNone/>
              <a:defRPr sz="1000">
                <a:solidFill>
                  <a:schemeClr val="dk1"/>
                </a:solidFill>
                <a:latin typeface="Inter Medium"/>
                <a:ea typeface="Inter Medium"/>
                <a:cs typeface="Inter Medium"/>
                <a:sym typeface="Inter Medium"/>
              </a:defRPr>
            </a:lvl1pPr>
            <a:lvl2pPr lvl="1">
              <a:spcBef>
                <a:spcPts val="800"/>
              </a:spcBef>
              <a:spcAft>
                <a:spcPts val="0"/>
              </a:spcAft>
              <a:buSzPts val="1200"/>
              <a:buFont typeface="Inter Medium"/>
              <a:buNone/>
              <a:defRPr>
                <a:latin typeface="Inter Medium"/>
                <a:ea typeface="Inter Medium"/>
                <a:cs typeface="Inter Medium"/>
                <a:sym typeface="Inter Medium"/>
              </a:defRPr>
            </a:lvl2pPr>
            <a:lvl3pPr lvl="2">
              <a:spcBef>
                <a:spcPts val="800"/>
              </a:spcBef>
              <a:spcAft>
                <a:spcPts val="0"/>
              </a:spcAft>
              <a:buSzPts val="1200"/>
              <a:buFont typeface="Inter Medium"/>
              <a:buNone/>
              <a:defRPr>
                <a:latin typeface="Inter Medium"/>
                <a:ea typeface="Inter Medium"/>
                <a:cs typeface="Inter Medium"/>
                <a:sym typeface="Inter Medium"/>
              </a:defRPr>
            </a:lvl3pPr>
            <a:lvl4pPr lvl="3">
              <a:spcBef>
                <a:spcPts val="800"/>
              </a:spcBef>
              <a:spcAft>
                <a:spcPts val="0"/>
              </a:spcAft>
              <a:buSzPts val="1200"/>
              <a:buFont typeface="Inter Medium"/>
              <a:buNone/>
              <a:defRPr>
                <a:latin typeface="Inter Medium"/>
                <a:ea typeface="Inter Medium"/>
                <a:cs typeface="Inter Medium"/>
                <a:sym typeface="Inter Medium"/>
              </a:defRPr>
            </a:lvl4pPr>
            <a:lvl5pPr lvl="4">
              <a:spcBef>
                <a:spcPts val="800"/>
              </a:spcBef>
              <a:spcAft>
                <a:spcPts val="0"/>
              </a:spcAft>
              <a:buSzPts val="1200"/>
              <a:buFont typeface="Inter Medium"/>
              <a:buNone/>
              <a:defRPr>
                <a:latin typeface="Inter Medium"/>
                <a:ea typeface="Inter Medium"/>
                <a:cs typeface="Inter Medium"/>
                <a:sym typeface="Inter Medium"/>
              </a:defRPr>
            </a:lvl5pPr>
            <a:lvl6pPr lvl="5">
              <a:spcBef>
                <a:spcPts val="800"/>
              </a:spcBef>
              <a:spcAft>
                <a:spcPts val="0"/>
              </a:spcAft>
              <a:buSzPts val="1200"/>
              <a:buFont typeface="Inter Medium"/>
              <a:buNone/>
              <a:defRPr>
                <a:latin typeface="Inter Medium"/>
                <a:ea typeface="Inter Medium"/>
                <a:cs typeface="Inter Medium"/>
                <a:sym typeface="Inter Medium"/>
              </a:defRPr>
            </a:lvl6pPr>
            <a:lvl7pPr lvl="6">
              <a:spcBef>
                <a:spcPts val="800"/>
              </a:spcBef>
              <a:spcAft>
                <a:spcPts val="0"/>
              </a:spcAft>
              <a:buSzPts val="1200"/>
              <a:buFont typeface="Inter Medium"/>
              <a:buNone/>
              <a:defRPr>
                <a:latin typeface="Inter Medium"/>
                <a:ea typeface="Inter Medium"/>
                <a:cs typeface="Inter Medium"/>
                <a:sym typeface="Inter Medium"/>
              </a:defRPr>
            </a:lvl7pPr>
            <a:lvl8pPr lvl="7">
              <a:spcBef>
                <a:spcPts val="800"/>
              </a:spcBef>
              <a:spcAft>
                <a:spcPts val="0"/>
              </a:spcAft>
              <a:buSzPts val="1200"/>
              <a:buFont typeface="Inter Medium"/>
              <a:buNone/>
              <a:defRPr>
                <a:latin typeface="Inter Medium"/>
                <a:ea typeface="Inter Medium"/>
                <a:cs typeface="Inter Medium"/>
                <a:sym typeface="Inter Medium"/>
              </a:defRPr>
            </a:lvl8pPr>
            <a:lvl9pPr lvl="8">
              <a:spcBef>
                <a:spcPts val="800"/>
              </a:spcBef>
              <a:spcAft>
                <a:spcPts val="800"/>
              </a:spcAft>
              <a:buSzPts val="1200"/>
              <a:buFont typeface="Inter Medium"/>
              <a:buNone/>
              <a:defRPr>
                <a:latin typeface="Inter Medium"/>
                <a:ea typeface="Inter Medium"/>
                <a:cs typeface="Inter Medium"/>
                <a:sym typeface="Inter Medium"/>
              </a:defRPr>
            </a:lvl9pPr>
          </a:lstStyle>
          <a:p/>
        </p:txBody>
      </p:sp>
      <p:sp>
        <p:nvSpPr>
          <p:cNvPr id="280" name="Google Shape;280;p12"/>
          <p:cNvSpPr txBox="1"/>
          <p:nvPr>
            <p:ph idx="23" type="subTitle"/>
          </p:nvPr>
        </p:nvSpPr>
        <p:spPr>
          <a:xfrm>
            <a:off x="5223450" y="3688213"/>
            <a:ext cx="1532400" cy="2337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Inter Medium"/>
              <a:buNone/>
              <a:defRPr sz="1000">
                <a:solidFill>
                  <a:schemeClr val="dk1"/>
                </a:solidFill>
                <a:latin typeface="Inter Medium"/>
                <a:ea typeface="Inter Medium"/>
                <a:cs typeface="Inter Medium"/>
                <a:sym typeface="Inter Medium"/>
              </a:defRPr>
            </a:lvl1pPr>
            <a:lvl2pPr lvl="1">
              <a:spcBef>
                <a:spcPts val="800"/>
              </a:spcBef>
              <a:spcAft>
                <a:spcPts val="0"/>
              </a:spcAft>
              <a:buSzPts val="1200"/>
              <a:buFont typeface="Inter Medium"/>
              <a:buNone/>
              <a:defRPr>
                <a:latin typeface="Inter Medium"/>
                <a:ea typeface="Inter Medium"/>
                <a:cs typeface="Inter Medium"/>
                <a:sym typeface="Inter Medium"/>
              </a:defRPr>
            </a:lvl2pPr>
            <a:lvl3pPr lvl="2">
              <a:spcBef>
                <a:spcPts val="800"/>
              </a:spcBef>
              <a:spcAft>
                <a:spcPts val="0"/>
              </a:spcAft>
              <a:buSzPts val="1200"/>
              <a:buFont typeface="Inter Medium"/>
              <a:buNone/>
              <a:defRPr>
                <a:latin typeface="Inter Medium"/>
                <a:ea typeface="Inter Medium"/>
                <a:cs typeface="Inter Medium"/>
                <a:sym typeface="Inter Medium"/>
              </a:defRPr>
            </a:lvl3pPr>
            <a:lvl4pPr lvl="3">
              <a:spcBef>
                <a:spcPts val="800"/>
              </a:spcBef>
              <a:spcAft>
                <a:spcPts val="0"/>
              </a:spcAft>
              <a:buSzPts val="1200"/>
              <a:buFont typeface="Inter Medium"/>
              <a:buNone/>
              <a:defRPr>
                <a:latin typeface="Inter Medium"/>
                <a:ea typeface="Inter Medium"/>
                <a:cs typeface="Inter Medium"/>
                <a:sym typeface="Inter Medium"/>
              </a:defRPr>
            </a:lvl4pPr>
            <a:lvl5pPr lvl="4">
              <a:spcBef>
                <a:spcPts val="800"/>
              </a:spcBef>
              <a:spcAft>
                <a:spcPts val="0"/>
              </a:spcAft>
              <a:buSzPts val="1200"/>
              <a:buFont typeface="Inter Medium"/>
              <a:buNone/>
              <a:defRPr>
                <a:latin typeface="Inter Medium"/>
                <a:ea typeface="Inter Medium"/>
                <a:cs typeface="Inter Medium"/>
                <a:sym typeface="Inter Medium"/>
              </a:defRPr>
            </a:lvl5pPr>
            <a:lvl6pPr lvl="5">
              <a:spcBef>
                <a:spcPts val="800"/>
              </a:spcBef>
              <a:spcAft>
                <a:spcPts val="0"/>
              </a:spcAft>
              <a:buSzPts val="1200"/>
              <a:buFont typeface="Inter Medium"/>
              <a:buNone/>
              <a:defRPr>
                <a:latin typeface="Inter Medium"/>
                <a:ea typeface="Inter Medium"/>
                <a:cs typeface="Inter Medium"/>
                <a:sym typeface="Inter Medium"/>
              </a:defRPr>
            </a:lvl6pPr>
            <a:lvl7pPr lvl="6">
              <a:spcBef>
                <a:spcPts val="800"/>
              </a:spcBef>
              <a:spcAft>
                <a:spcPts val="0"/>
              </a:spcAft>
              <a:buSzPts val="1200"/>
              <a:buFont typeface="Inter Medium"/>
              <a:buNone/>
              <a:defRPr>
                <a:latin typeface="Inter Medium"/>
                <a:ea typeface="Inter Medium"/>
                <a:cs typeface="Inter Medium"/>
                <a:sym typeface="Inter Medium"/>
              </a:defRPr>
            </a:lvl7pPr>
            <a:lvl8pPr lvl="7">
              <a:spcBef>
                <a:spcPts val="800"/>
              </a:spcBef>
              <a:spcAft>
                <a:spcPts val="0"/>
              </a:spcAft>
              <a:buSzPts val="1200"/>
              <a:buFont typeface="Inter Medium"/>
              <a:buNone/>
              <a:defRPr>
                <a:latin typeface="Inter Medium"/>
                <a:ea typeface="Inter Medium"/>
                <a:cs typeface="Inter Medium"/>
                <a:sym typeface="Inter Medium"/>
              </a:defRPr>
            </a:lvl8pPr>
            <a:lvl9pPr lvl="8">
              <a:spcBef>
                <a:spcPts val="800"/>
              </a:spcBef>
              <a:spcAft>
                <a:spcPts val="800"/>
              </a:spcAft>
              <a:buSzPts val="1200"/>
              <a:buFont typeface="Inter Medium"/>
              <a:buNone/>
              <a:defRPr>
                <a:latin typeface="Inter Medium"/>
                <a:ea typeface="Inter Medium"/>
                <a:cs typeface="Inter Medium"/>
                <a:sym typeface="Inter Medium"/>
              </a:defRPr>
            </a:lvl9pPr>
          </a:lstStyle>
          <a:p/>
        </p:txBody>
      </p:sp>
      <p:sp>
        <p:nvSpPr>
          <p:cNvPr id="281" name="Google Shape;281;p12"/>
          <p:cNvSpPr txBox="1"/>
          <p:nvPr>
            <p:ph idx="24" type="subTitle"/>
          </p:nvPr>
        </p:nvSpPr>
        <p:spPr>
          <a:xfrm>
            <a:off x="5223450" y="4027363"/>
            <a:ext cx="1532400" cy="2337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Inter Medium"/>
              <a:buNone/>
              <a:defRPr sz="1000">
                <a:solidFill>
                  <a:schemeClr val="dk1"/>
                </a:solidFill>
                <a:latin typeface="Inter Medium"/>
                <a:ea typeface="Inter Medium"/>
                <a:cs typeface="Inter Medium"/>
                <a:sym typeface="Inter Medium"/>
              </a:defRPr>
            </a:lvl1pPr>
            <a:lvl2pPr lvl="1">
              <a:spcBef>
                <a:spcPts val="800"/>
              </a:spcBef>
              <a:spcAft>
                <a:spcPts val="0"/>
              </a:spcAft>
              <a:buSzPts val="1200"/>
              <a:buFont typeface="Inter Medium"/>
              <a:buNone/>
              <a:defRPr>
                <a:latin typeface="Inter Medium"/>
                <a:ea typeface="Inter Medium"/>
                <a:cs typeface="Inter Medium"/>
                <a:sym typeface="Inter Medium"/>
              </a:defRPr>
            </a:lvl2pPr>
            <a:lvl3pPr lvl="2">
              <a:spcBef>
                <a:spcPts val="800"/>
              </a:spcBef>
              <a:spcAft>
                <a:spcPts val="0"/>
              </a:spcAft>
              <a:buSzPts val="1200"/>
              <a:buFont typeface="Inter Medium"/>
              <a:buNone/>
              <a:defRPr>
                <a:latin typeface="Inter Medium"/>
                <a:ea typeface="Inter Medium"/>
                <a:cs typeface="Inter Medium"/>
                <a:sym typeface="Inter Medium"/>
              </a:defRPr>
            </a:lvl3pPr>
            <a:lvl4pPr lvl="3">
              <a:spcBef>
                <a:spcPts val="800"/>
              </a:spcBef>
              <a:spcAft>
                <a:spcPts val="0"/>
              </a:spcAft>
              <a:buSzPts val="1200"/>
              <a:buFont typeface="Inter Medium"/>
              <a:buNone/>
              <a:defRPr>
                <a:latin typeface="Inter Medium"/>
                <a:ea typeface="Inter Medium"/>
                <a:cs typeface="Inter Medium"/>
                <a:sym typeface="Inter Medium"/>
              </a:defRPr>
            </a:lvl4pPr>
            <a:lvl5pPr lvl="4">
              <a:spcBef>
                <a:spcPts val="800"/>
              </a:spcBef>
              <a:spcAft>
                <a:spcPts val="0"/>
              </a:spcAft>
              <a:buSzPts val="1200"/>
              <a:buFont typeface="Inter Medium"/>
              <a:buNone/>
              <a:defRPr>
                <a:latin typeface="Inter Medium"/>
                <a:ea typeface="Inter Medium"/>
                <a:cs typeface="Inter Medium"/>
                <a:sym typeface="Inter Medium"/>
              </a:defRPr>
            </a:lvl5pPr>
            <a:lvl6pPr lvl="5">
              <a:spcBef>
                <a:spcPts val="800"/>
              </a:spcBef>
              <a:spcAft>
                <a:spcPts val="0"/>
              </a:spcAft>
              <a:buSzPts val="1200"/>
              <a:buFont typeface="Inter Medium"/>
              <a:buNone/>
              <a:defRPr>
                <a:latin typeface="Inter Medium"/>
                <a:ea typeface="Inter Medium"/>
                <a:cs typeface="Inter Medium"/>
                <a:sym typeface="Inter Medium"/>
              </a:defRPr>
            </a:lvl6pPr>
            <a:lvl7pPr lvl="6">
              <a:spcBef>
                <a:spcPts val="800"/>
              </a:spcBef>
              <a:spcAft>
                <a:spcPts val="0"/>
              </a:spcAft>
              <a:buSzPts val="1200"/>
              <a:buFont typeface="Inter Medium"/>
              <a:buNone/>
              <a:defRPr>
                <a:latin typeface="Inter Medium"/>
                <a:ea typeface="Inter Medium"/>
                <a:cs typeface="Inter Medium"/>
                <a:sym typeface="Inter Medium"/>
              </a:defRPr>
            </a:lvl7pPr>
            <a:lvl8pPr lvl="7">
              <a:spcBef>
                <a:spcPts val="800"/>
              </a:spcBef>
              <a:spcAft>
                <a:spcPts val="0"/>
              </a:spcAft>
              <a:buSzPts val="1200"/>
              <a:buFont typeface="Inter Medium"/>
              <a:buNone/>
              <a:defRPr>
                <a:latin typeface="Inter Medium"/>
                <a:ea typeface="Inter Medium"/>
                <a:cs typeface="Inter Medium"/>
                <a:sym typeface="Inter Medium"/>
              </a:defRPr>
            </a:lvl8pPr>
            <a:lvl9pPr lvl="8">
              <a:spcBef>
                <a:spcPts val="800"/>
              </a:spcBef>
              <a:spcAft>
                <a:spcPts val="800"/>
              </a:spcAft>
              <a:buSzPts val="1200"/>
              <a:buFont typeface="Inter Medium"/>
              <a:buNone/>
              <a:defRPr>
                <a:latin typeface="Inter Medium"/>
                <a:ea typeface="Inter Medium"/>
                <a:cs typeface="Inter Medium"/>
                <a:sym typeface="Inter Medium"/>
              </a:defRPr>
            </a:lvl9pPr>
          </a:lstStyle>
          <a:p/>
        </p:txBody>
      </p:sp>
      <p:sp>
        <p:nvSpPr>
          <p:cNvPr id="282" name="Google Shape;282;p12"/>
          <p:cNvSpPr txBox="1"/>
          <p:nvPr>
            <p:ph idx="25" type="subTitle"/>
          </p:nvPr>
        </p:nvSpPr>
        <p:spPr>
          <a:xfrm>
            <a:off x="5223450" y="4366525"/>
            <a:ext cx="1532400" cy="2337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Inter Medium"/>
              <a:buNone/>
              <a:defRPr sz="1000">
                <a:solidFill>
                  <a:schemeClr val="dk1"/>
                </a:solidFill>
                <a:latin typeface="Inter Medium"/>
                <a:ea typeface="Inter Medium"/>
                <a:cs typeface="Inter Medium"/>
                <a:sym typeface="Inter Medium"/>
              </a:defRPr>
            </a:lvl1pPr>
            <a:lvl2pPr lvl="1">
              <a:spcBef>
                <a:spcPts val="800"/>
              </a:spcBef>
              <a:spcAft>
                <a:spcPts val="0"/>
              </a:spcAft>
              <a:buSzPts val="1200"/>
              <a:buFont typeface="Inter Medium"/>
              <a:buNone/>
              <a:defRPr>
                <a:latin typeface="Inter Medium"/>
                <a:ea typeface="Inter Medium"/>
                <a:cs typeface="Inter Medium"/>
                <a:sym typeface="Inter Medium"/>
              </a:defRPr>
            </a:lvl2pPr>
            <a:lvl3pPr lvl="2">
              <a:spcBef>
                <a:spcPts val="800"/>
              </a:spcBef>
              <a:spcAft>
                <a:spcPts val="0"/>
              </a:spcAft>
              <a:buSzPts val="1200"/>
              <a:buFont typeface="Inter Medium"/>
              <a:buNone/>
              <a:defRPr>
                <a:latin typeface="Inter Medium"/>
                <a:ea typeface="Inter Medium"/>
                <a:cs typeface="Inter Medium"/>
                <a:sym typeface="Inter Medium"/>
              </a:defRPr>
            </a:lvl3pPr>
            <a:lvl4pPr lvl="3">
              <a:spcBef>
                <a:spcPts val="800"/>
              </a:spcBef>
              <a:spcAft>
                <a:spcPts val="0"/>
              </a:spcAft>
              <a:buSzPts val="1200"/>
              <a:buFont typeface="Inter Medium"/>
              <a:buNone/>
              <a:defRPr>
                <a:latin typeface="Inter Medium"/>
                <a:ea typeface="Inter Medium"/>
                <a:cs typeface="Inter Medium"/>
                <a:sym typeface="Inter Medium"/>
              </a:defRPr>
            </a:lvl4pPr>
            <a:lvl5pPr lvl="4">
              <a:spcBef>
                <a:spcPts val="800"/>
              </a:spcBef>
              <a:spcAft>
                <a:spcPts val="0"/>
              </a:spcAft>
              <a:buSzPts val="1200"/>
              <a:buFont typeface="Inter Medium"/>
              <a:buNone/>
              <a:defRPr>
                <a:latin typeface="Inter Medium"/>
                <a:ea typeface="Inter Medium"/>
                <a:cs typeface="Inter Medium"/>
                <a:sym typeface="Inter Medium"/>
              </a:defRPr>
            </a:lvl5pPr>
            <a:lvl6pPr lvl="5">
              <a:spcBef>
                <a:spcPts val="800"/>
              </a:spcBef>
              <a:spcAft>
                <a:spcPts val="0"/>
              </a:spcAft>
              <a:buSzPts val="1200"/>
              <a:buFont typeface="Inter Medium"/>
              <a:buNone/>
              <a:defRPr>
                <a:latin typeface="Inter Medium"/>
                <a:ea typeface="Inter Medium"/>
                <a:cs typeface="Inter Medium"/>
                <a:sym typeface="Inter Medium"/>
              </a:defRPr>
            </a:lvl6pPr>
            <a:lvl7pPr lvl="6">
              <a:spcBef>
                <a:spcPts val="800"/>
              </a:spcBef>
              <a:spcAft>
                <a:spcPts val="0"/>
              </a:spcAft>
              <a:buSzPts val="1200"/>
              <a:buFont typeface="Inter Medium"/>
              <a:buNone/>
              <a:defRPr>
                <a:latin typeface="Inter Medium"/>
                <a:ea typeface="Inter Medium"/>
                <a:cs typeface="Inter Medium"/>
                <a:sym typeface="Inter Medium"/>
              </a:defRPr>
            </a:lvl7pPr>
            <a:lvl8pPr lvl="7">
              <a:spcBef>
                <a:spcPts val="800"/>
              </a:spcBef>
              <a:spcAft>
                <a:spcPts val="0"/>
              </a:spcAft>
              <a:buSzPts val="1200"/>
              <a:buFont typeface="Inter Medium"/>
              <a:buNone/>
              <a:defRPr>
                <a:latin typeface="Inter Medium"/>
                <a:ea typeface="Inter Medium"/>
                <a:cs typeface="Inter Medium"/>
                <a:sym typeface="Inter Medium"/>
              </a:defRPr>
            </a:lvl8pPr>
            <a:lvl9pPr lvl="8">
              <a:spcBef>
                <a:spcPts val="800"/>
              </a:spcBef>
              <a:spcAft>
                <a:spcPts val="800"/>
              </a:spcAft>
              <a:buSzPts val="1200"/>
              <a:buFont typeface="Inter Medium"/>
              <a:buNone/>
              <a:defRPr>
                <a:latin typeface="Inter Medium"/>
                <a:ea typeface="Inter Medium"/>
                <a:cs typeface="Inter Medium"/>
                <a:sym typeface="Inter Medium"/>
              </a:defRPr>
            </a:lvl9pPr>
          </a:lstStyle>
          <a:p/>
        </p:txBody>
      </p:sp>
      <p:sp>
        <p:nvSpPr>
          <p:cNvPr id="283" name="Google Shape;283;p12"/>
          <p:cNvSpPr txBox="1"/>
          <p:nvPr>
            <p:ph idx="26" type="body"/>
          </p:nvPr>
        </p:nvSpPr>
        <p:spPr>
          <a:xfrm>
            <a:off x="1285875" y="1826513"/>
            <a:ext cx="3289800" cy="9531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Char char="●"/>
              <a:defRPr sz="1000">
                <a:solidFill>
                  <a:schemeClr val="dk1"/>
                </a:solidFill>
              </a:defRPr>
            </a:lvl1pPr>
            <a:lvl2pPr indent="-292100" lvl="1" marL="914400">
              <a:spcBef>
                <a:spcPts val="800"/>
              </a:spcBef>
              <a:spcAft>
                <a:spcPts val="0"/>
              </a:spcAft>
              <a:buClr>
                <a:schemeClr val="dk1"/>
              </a:buClr>
              <a:buSzPts val="1000"/>
              <a:buChar char="○"/>
              <a:defRPr sz="1000">
                <a:solidFill>
                  <a:schemeClr val="dk1"/>
                </a:solidFill>
              </a:defRPr>
            </a:lvl2pPr>
            <a:lvl3pPr indent="-292100" lvl="2" marL="1371600">
              <a:spcBef>
                <a:spcPts val="800"/>
              </a:spcBef>
              <a:spcAft>
                <a:spcPts val="0"/>
              </a:spcAft>
              <a:buClr>
                <a:schemeClr val="dk1"/>
              </a:buClr>
              <a:buSzPts val="1000"/>
              <a:buChar char="■"/>
              <a:defRPr sz="1000">
                <a:solidFill>
                  <a:schemeClr val="dk1"/>
                </a:solidFill>
              </a:defRPr>
            </a:lvl3pPr>
            <a:lvl4pPr indent="-292100" lvl="3" marL="1828800">
              <a:spcBef>
                <a:spcPts val="800"/>
              </a:spcBef>
              <a:spcAft>
                <a:spcPts val="0"/>
              </a:spcAft>
              <a:buClr>
                <a:schemeClr val="dk1"/>
              </a:buClr>
              <a:buSzPts val="1000"/>
              <a:buChar char="●"/>
              <a:defRPr sz="1000">
                <a:solidFill>
                  <a:schemeClr val="dk1"/>
                </a:solidFill>
              </a:defRPr>
            </a:lvl4pPr>
            <a:lvl5pPr indent="-292100" lvl="4" marL="2286000">
              <a:spcBef>
                <a:spcPts val="800"/>
              </a:spcBef>
              <a:spcAft>
                <a:spcPts val="0"/>
              </a:spcAft>
              <a:buClr>
                <a:schemeClr val="dk1"/>
              </a:buClr>
              <a:buSzPts val="1000"/>
              <a:buChar char="○"/>
              <a:defRPr sz="1000">
                <a:solidFill>
                  <a:schemeClr val="dk1"/>
                </a:solidFill>
              </a:defRPr>
            </a:lvl5pPr>
            <a:lvl6pPr indent="-292100" lvl="5" marL="2743200">
              <a:spcBef>
                <a:spcPts val="800"/>
              </a:spcBef>
              <a:spcAft>
                <a:spcPts val="0"/>
              </a:spcAft>
              <a:buClr>
                <a:schemeClr val="dk1"/>
              </a:buClr>
              <a:buSzPts val="1000"/>
              <a:buChar char="■"/>
              <a:defRPr sz="1000">
                <a:solidFill>
                  <a:schemeClr val="dk1"/>
                </a:solidFill>
              </a:defRPr>
            </a:lvl6pPr>
            <a:lvl7pPr indent="-292100" lvl="6" marL="3200400">
              <a:spcBef>
                <a:spcPts val="800"/>
              </a:spcBef>
              <a:spcAft>
                <a:spcPts val="0"/>
              </a:spcAft>
              <a:buClr>
                <a:schemeClr val="dk1"/>
              </a:buClr>
              <a:buSzPts val="1000"/>
              <a:buChar char="●"/>
              <a:defRPr sz="1000">
                <a:solidFill>
                  <a:schemeClr val="dk1"/>
                </a:solidFill>
              </a:defRPr>
            </a:lvl7pPr>
            <a:lvl8pPr indent="-292100" lvl="7" marL="3657600">
              <a:spcBef>
                <a:spcPts val="800"/>
              </a:spcBef>
              <a:spcAft>
                <a:spcPts val="0"/>
              </a:spcAft>
              <a:buClr>
                <a:schemeClr val="dk1"/>
              </a:buClr>
              <a:buSzPts val="1000"/>
              <a:buChar char="○"/>
              <a:defRPr sz="1000">
                <a:solidFill>
                  <a:schemeClr val="dk1"/>
                </a:solidFill>
              </a:defRPr>
            </a:lvl8pPr>
            <a:lvl9pPr indent="-292100" lvl="8" marL="4114800">
              <a:spcBef>
                <a:spcPts val="800"/>
              </a:spcBef>
              <a:spcAft>
                <a:spcPts val="800"/>
              </a:spcAft>
              <a:buClr>
                <a:schemeClr val="dk1"/>
              </a:buClr>
              <a:buSzPts val="1000"/>
              <a:buChar char="■"/>
              <a:defRPr sz="1000">
                <a:solidFill>
                  <a:schemeClr val="dk1"/>
                </a:solidFill>
              </a:defRPr>
            </a:lvl9pPr>
          </a:lstStyle>
          <a:p/>
        </p:txBody>
      </p:sp>
      <p:sp>
        <p:nvSpPr>
          <p:cNvPr id="284" name="Google Shape;284;p12"/>
          <p:cNvSpPr txBox="1"/>
          <p:nvPr>
            <p:ph idx="27" type="body"/>
          </p:nvPr>
        </p:nvSpPr>
        <p:spPr>
          <a:xfrm>
            <a:off x="5223450" y="1826513"/>
            <a:ext cx="3289800" cy="9531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Char char="●"/>
              <a:defRPr sz="1000">
                <a:solidFill>
                  <a:schemeClr val="dk1"/>
                </a:solidFill>
              </a:defRPr>
            </a:lvl1pPr>
            <a:lvl2pPr indent="-292100" lvl="1" marL="914400">
              <a:spcBef>
                <a:spcPts val="800"/>
              </a:spcBef>
              <a:spcAft>
                <a:spcPts val="0"/>
              </a:spcAft>
              <a:buClr>
                <a:schemeClr val="dk1"/>
              </a:buClr>
              <a:buSzPts val="1000"/>
              <a:buChar char="○"/>
              <a:defRPr sz="1000">
                <a:solidFill>
                  <a:schemeClr val="dk1"/>
                </a:solidFill>
              </a:defRPr>
            </a:lvl2pPr>
            <a:lvl3pPr indent="-292100" lvl="2" marL="1371600">
              <a:spcBef>
                <a:spcPts val="800"/>
              </a:spcBef>
              <a:spcAft>
                <a:spcPts val="0"/>
              </a:spcAft>
              <a:buClr>
                <a:schemeClr val="dk1"/>
              </a:buClr>
              <a:buSzPts val="1000"/>
              <a:buChar char="■"/>
              <a:defRPr sz="1000">
                <a:solidFill>
                  <a:schemeClr val="dk1"/>
                </a:solidFill>
              </a:defRPr>
            </a:lvl3pPr>
            <a:lvl4pPr indent="-292100" lvl="3" marL="1828800">
              <a:spcBef>
                <a:spcPts val="800"/>
              </a:spcBef>
              <a:spcAft>
                <a:spcPts val="0"/>
              </a:spcAft>
              <a:buClr>
                <a:schemeClr val="dk1"/>
              </a:buClr>
              <a:buSzPts val="1000"/>
              <a:buChar char="●"/>
              <a:defRPr sz="1000">
                <a:solidFill>
                  <a:schemeClr val="dk1"/>
                </a:solidFill>
              </a:defRPr>
            </a:lvl4pPr>
            <a:lvl5pPr indent="-292100" lvl="4" marL="2286000">
              <a:spcBef>
                <a:spcPts val="800"/>
              </a:spcBef>
              <a:spcAft>
                <a:spcPts val="0"/>
              </a:spcAft>
              <a:buClr>
                <a:schemeClr val="dk1"/>
              </a:buClr>
              <a:buSzPts val="1000"/>
              <a:buChar char="○"/>
              <a:defRPr sz="1000">
                <a:solidFill>
                  <a:schemeClr val="dk1"/>
                </a:solidFill>
              </a:defRPr>
            </a:lvl5pPr>
            <a:lvl6pPr indent="-292100" lvl="5" marL="2743200">
              <a:spcBef>
                <a:spcPts val="800"/>
              </a:spcBef>
              <a:spcAft>
                <a:spcPts val="0"/>
              </a:spcAft>
              <a:buClr>
                <a:schemeClr val="dk1"/>
              </a:buClr>
              <a:buSzPts val="1000"/>
              <a:buChar char="■"/>
              <a:defRPr sz="1000">
                <a:solidFill>
                  <a:schemeClr val="dk1"/>
                </a:solidFill>
              </a:defRPr>
            </a:lvl6pPr>
            <a:lvl7pPr indent="-292100" lvl="6" marL="3200400">
              <a:spcBef>
                <a:spcPts val="800"/>
              </a:spcBef>
              <a:spcAft>
                <a:spcPts val="0"/>
              </a:spcAft>
              <a:buClr>
                <a:schemeClr val="dk1"/>
              </a:buClr>
              <a:buSzPts val="1000"/>
              <a:buChar char="●"/>
              <a:defRPr sz="1000">
                <a:solidFill>
                  <a:schemeClr val="dk1"/>
                </a:solidFill>
              </a:defRPr>
            </a:lvl7pPr>
            <a:lvl8pPr indent="-292100" lvl="7" marL="3657600">
              <a:spcBef>
                <a:spcPts val="800"/>
              </a:spcBef>
              <a:spcAft>
                <a:spcPts val="0"/>
              </a:spcAft>
              <a:buClr>
                <a:schemeClr val="dk1"/>
              </a:buClr>
              <a:buSzPts val="1000"/>
              <a:buChar char="○"/>
              <a:defRPr sz="1000">
                <a:solidFill>
                  <a:schemeClr val="dk1"/>
                </a:solidFill>
              </a:defRPr>
            </a:lvl8pPr>
            <a:lvl9pPr indent="-292100" lvl="8" marL="4114800">
              <a:spcBef>
                <a:spcPts val="800"/>
              </a:spcBef>
              <a:spcAft>
                <a:spcPts val="800"/>
              </a:spcAft>
              <a:buClr>
                <a:schemeClr val="dk1"/>
              </a:buClr>
              <a:buSzPts val="1000"/>
              <a:buChar char="■"/>
              <a:defRPr sz="1000">
                <a:solidFill>
                  <a:schemeClr val="dk1"/>
                </a:solidFill>
              </a:defRPr>
            </a:lvl9pPr>
          </a:lstStyle>
          <a:p/>
        </p:txBody>
      </p:sp>
    </p:spTree>
  </p:cSld>
  <p:clrMapOvr>
    <a:masterClrMapping/>
  </p:clrMapOvr>
  <p:extLst>
    <p:ext uri="{DCECCB84-F9BA-43D5-87BE-67443E8EF086}">
      <p15:sldGuideLst>
        <p15:guide id="1" pos="821">
          <p15:clr>
            <a:srgbClr val="E46962"/>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deadline">
  <p:cSld name="BLANK_1_1_1_1_1_1_1_2">
    <p:bg>
      <p:bgPr>
        <a:solidFill>
          <a:schemeClr val="lt2"/>
        </a:solidFill>
      </p:bgPr>
    </p:bg>
    <p:spTree>
      <p:nvGrpSpPr>
        <p:cNvPr id="285" name="Shape 285"/>
        <p:cNvGrpSpPr/>
        <p:nvPr/>
      </p:nvGrpSpPr>
      <p:grpSpPr>
        <a:xfrm>
          <a:off x="0" y="0"/>
          <a:ext cx="0" cy="0"/>
          <a:chOff x="0" y="0"/>
          <a:chExt cx="0" cy="0"/>
        </a:xfrm>
      </p:grpSpPr>
      <p:sp>
        <p:nvSpPr>
          <p:cNvPr id="286" name="Google Shape;286;p13"/>
          <p:cNvSpPr txBox="1"/>
          <p:nvPr>
            <p:ph idx="1"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287" name="Google Shape;287;p13"/>
          <p:cNvSpPr txBox="1"/>
          <p:nvPr>
            <p:ph type="title"/>
          </p:nvPr>
        </p:nvSpPr>
        <p:spPr>
          <a:xfrm flipH="1">
            <a:off x="1046169" y="666261"/>
            <a:ext cx="7576500" cy="6414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cxnSp>
        <p:nvCxnSpPr>
          <p:cNvPr id="288" name="Google Shape;288;p13"/>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289" name="Google Shape;289;p13"/>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sp>
        <p:nvSpPr>
          <p:cNvPr id="290" name="Google Shape;290;p13"/>
          <p:cNvSpPr txBox="1"/>
          <p:nvPr>
            <p:ph idx="2" type="subTitle"/>
          </p:nvPr>
        </p:nvSpPr>
        <p:spPr>
          <a:xfrm>
            <a:off x="104210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291" name="Google Shape;291;p13"/>
          <p:cNvSpPr txBox="1"/>
          <p:nvPr>
            <p:ph idx="3"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SzPts val="800"/>
              <a:buFont typeface="Inter"/>
              <a:buNone/>
              <a:defRPr sz="800"/>
            </a:lvl1pPr>
            <a:lvl2pPr lvl="1" algn="r">
              <a:spcBef>
                <a:spcPts val="0"/>
              </a:spcBef>
              <a:spcAft>
                <a:spcPts val="0"/>
              </a:spcAft>
              <a:buSzPts val="800"/>
              <a:buFont typeface="Inter"/>
              <a:buNone/>
              <a:defRPr sz="800"/>
            </a:lvl2pPr>
            <a:lvl3pPr lvl="2" algn="r">
              <a:spcBef>
                <a:spcPts val="0"/>
              </a:spcBef>
              <a:spcAft>
                <a:spcPts val="0"/>
              </a:spcAft>
              <a:buSzPts val="800"/>
              <a:buFont typeface="Inter"/>
              <a:buNone/>
              <a:defRPr sz="800"/>
            </a:lvl3pPr>
            <a:lvl4pPr lvl="3" algn="r">
              <a:spcBef>
                <a:spcPts val="0"/>
              </a:spcBef>
              <a:spcAft>
                <a:spcPts val="0"/>
              </a:spcAft>
              <a:buSzPts val="800"/>
              <a:buFont typeface="Inter"/>
              <a:buNone/>
              <a:defRPr sz="800"/>
            </a:lvl4pPr>
            <a:lvl5pPr lvl="4" algn="r">
              <a:spcBef>
                <a:spcPts val="0"/>
              </a:spcBef>
              <a:spcAft>
                <a:spcPts val="0"/>
              </a:spcAft>
              <a:buSzPts val="800"/>
              <a:buFont typeface="Inter"/>
              <a:buNone/>
              <a:defRPr sz="800"/>
            </a:lvl5pPr>
            <a:lvl6pPr lvl="5" algn="r">
              <a:spcBef>
                <a:spcPts val="0"/>
              </a:spcBef>
              <a:spcAft>
                <a:spcPts val="0"/>
              </a:spcAft>
              <a:buSzPts val="800"/>
              <a:buFont typeface="Inter"/>
              <a:buNone/>
              <a:defRPr sz="800"/>
            </a:lvl6pPr>
            <a:lvl7pPr lvl="6" algn="r">
              <a:spcBef>
                <a:spcPts val="0"/>
              </a:spcBef>
              <a:spcAft>
                <a:spcPts val="0"/>
              </a:spcAft>
              <a:buSzPts val="800"/>
              <a:buFont typeface="Inter"/>
              <a:buNone/>
              <a:defRPr sz="800"/>
            </a:lvl7pPr>
            <a:lvl8pPr lvl="7" algn="r">
              <a:spcBef>
                <a:spcPts val="0"/>
              </a:spcBef>
              <a:spcAft>
                <a:spcPts val="0"/>
              </a:spcAft>
              <a:buSzPts val="800"/>
              <a:buFont typeface="Inter"/>
              <a:buNone/>
              <a:defRPr sz="800"/>
            </a:lvl8pPr>
            <a:lvl9pPr lvl="8" algn="r">
              <a:spcBef>
                <a:spcPts val="0"/>
              </a:spcBef>
              <a:spcAft>
                <a:spcPts val="0"/>
              </a:spcAft>
              <a:buSzPts val="800"/>
              <a:buFont typeface="Inter"/>
              <a:buNone/>
              <a:defRPr sz="800"/>
            </a:lvl9pPr>
          </a:lstStyle>
          <a:p/>
        </p:txBody>
      </p:sp>
      <p:sp>
        <p:nvSpPr>
          <p:cNvPr id="292" name="Google Shape;292;p13"/>
          <p:cNvSpPr txBox="1"/>
          <p:nvPr>
            <p:ph idx="4" type="body"/>
          </p:nvPr>
        </p:nvSpPr>
        <p:spPr>
          <a:xfrm>
            <a:off x="1285875" y="1558900"/>
            <a:ext cx="2803800" cy="2499000"/>
          </a:xfrm>
          <a:prstGeom prst="rect">
            <a:avLst/>
          </a:prstGeom>
        </p:spPr>
        <p:txBody>
          <a:bodyPr anchorCtr="0" anchor="t" bIns="91425" lIns="0" spcFirstLastPara="1" rIns="0" wrap="square" tIns="0">
            <a:spAutoFit/>
          </a:bodyPr>
          <a:lstStyle>
            <a:lvl1pPr indent="-292100" lvl="0" marL="457200">
              <a:spcBef>
                <a:spcPts val="0"/>
              </a:spcBef>
              <a:spcAft>
                <a:spcPts val="0"/>
              </a:spcAft>
              <a:buSzPts val="1000"/>
              <a:buChar char="●"/>
              <a:defRPr sz="1000"/>
            </a:lvl1pPr>
            <a:lvl2pPr indent="-292100" lvl="1" marL="914400">
              <a:spcBef>
                <a:spcPts val="800"/>
              </a:spcBef>
              <a:spcAft>
                <a:spcPts val="0"/>
              </a:spcAft>
              <a:buSzPts val="1000"/>
              <a:buChar char="○"/>
              <a:defRPr sz="1000"/>
            </a:lvl2pPr>
            <a:lvl3pPr indent="-292100" lvl="2" marL="1371600">
              <a:spcBef>
                <a:spcPts val="800"/>
              </a:spcBef>
              <a:spcAft>
                <a:spcPts val="0"/>
              </a:spcAft>
              <a:buSzPts val="1000"/>
              <a:buChar char="■"/>
              <a:defRPr sz="1000"/>
            </a:lvl3pPr>
            <a:lvl4pPr indent="-292100" lvl="3" marL="1828800">
              <a:spcBef>
                <a:spcPts val="800"/>
              </a:spcBef>
              <a:spcAft>
                <a:spcPts val="0"/>
              </a:spcAft>
              <a:buSzPts val="1000"/>
              <a:buChar char="●"/>
              <a:defRPr sz="1000"/>
            </a:lvl4pPr>
            <a:lvl5pPr indent="-292100" lvl="4" marL="2286000">
              <a:spcBef>
                <a:spcPts val="800"/>
              </a:spcBef>
              <a:spcAft>
                <a:spcPts val="0"/>
              </a:spcAft>
              <a:buSzPts val="1000"/>
              <a:buChar char="○"/>
              <a:defRPr sz="1000"/>
            </a:lvl5pPr>
            <a:lvl6pPr indent="-292100" lvl="5" marL="2743200">
              <a:spcBef>
                <a:spcPts val="800"/>
              </a:spcBef>
              <a:spcAft>
                <a:spcPts val="0"/>
              </a:spcAft>
              <a:buSzPts val="1000"/>
              <a:buChar char="■"/>
              <a:defRPr sz="1000"/>
            </a:lvl6pPr>
            <a:lvl7pPr indent="-292100" lvl="6" marL="3200400">
              <a:spcBef>
                <a:spcPts val="800"/>
              </a:spcBef>
              <a:spcAft>
                <a:spcPts val="0"/>
              </a:spcAft>
              <a:buSzPts val="1000"/>
              <a:buChar char="●"/>
              <a:defRPr sz="1000"/>
            </a:lvl7pPr>
            <a:lvl8pPr indent="-292100" lvl="7" marL="3657600">
              <a:spcBef>
                <a:spcPts val="800"/>
              </a:spcBef>
              <a:spcAft>
                <a:spcPts val="0"/>
              </a:spcAft>
              <a:buSzPts val="1000"/>
              <a:buChar char="○"/>
              <a:defRPr sz="1000"/>
            </a:lvl8pPr>
            <a:lvl9pPr indent="-292100" lvl="8" marL="4114800">
              <a:spcBef>
                <a:spcPts val="800"/>
              </a:spcBef>
              <a:spcAft>
                <a:spcPts val="800"/>
              </a:spcAft>
              <a:buSzPts val="1000"/>
              <a:buChar char="■"/>
              <a:defRPr sz="1000"/>
            </a:lvl9pPr>
          </a:lstStyle>
          <a:p/>
        </p:txBody>
      </p:sp>
      <p:sp>
        <p:nvSpPr>
          <p:cNvPr id="293" name="Google Shape;293;p13"/>
          <p:cNvSpPr txBox="1"/>
          <p:nvPr>
            <p:ph idx="5" type="subTitle"/>
          </p:nvPr>
        </p:nvSpPr>
        <p:spPr>
          <a:xfrm>
            <a:off x="5196350" y="1462025"/>
            <a:ext cx="2307600" cy="202500"/>
          </a:xfrm>
          <a:prstGeom prst="rect">
            <a:avLst/>
          </a:prstGeom>
        </p:spPr>
        <p:txBody>
          <a:bodyPr anchorCtr="0" anchor="t" bIns="0" lIns="0" spcFirstLastPara="1" rIns="0" wrap="square" tIns="0">
            <a:spAutoFit/>
          </a:bodyPr>
          <a:lstStyle>
            <a:lvl1pPr lv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a:spcBef>
                <a:spcPts val="800"/>
              </a:spcBef>
              <a:spcAft>
                <a:spcPts val="0"/>
              </a:spcAft>
              <a:buClr>
                <a:schemeClr val="accent1"/>
              </a:buClr>
              <a:buSzPts val="1200"/>
              <a:buNone/>
              <a:defRPr>
                <a:solidFill>
                  <a:schemeClr val="accent1"/>
                </a:solidFill>
              </a:defRPr>
            </a:lvl2pPr>
            <a:lvl3pPr lvl="2">
              <a:spcBef>
                <a:spcPts val="800"/>
              </a:spcBef>
              <a:spcAft>
                <a:spcPts val="0"/>
              </a:spcAft>
              <a:buClr>
                <a:schemeClr val="accent1"/>
              </a:buClr>
              <a:buSzPts val="1200"/>
              <a:buNone/>
              <a:defRPr>
                <a:solidFill>
                  <a:schemeClr val="accent1"/>
                </a:solidFill>
              </a:defRPr>
            </a:lvl3pPr>
            <a:lvl4pPr lvl="3">
              <a:spcBef>
                <a:spcPts val="800"/>
              </a:spcBef>
              <a:spcAft>
                <a:spcPts val="0"/>
              </a:spcAft>
              <a:buClr>
                <a:schemeClr val="accent1"/>
              </a:buClr>
              <a:buSzPts val="1200"/>
              <a:buNone/>
              <a:defRPr>
                <a:solidFill>
                  <a:schemeClr val="accent1"/>
                </a:solidFill>
              </a:defRPr>
            </a:lvl4pPr>
            <a:lvl5pPr lvl="4">
              <a:spcBef>
                <a:spcPts val="800"/>
              </a:spcBef>
              <a:spcAft>
                <a:spcPts val="0"/>
              </a:spcAft>
              <a:buClr>
                <a:schemeClr val="accent1"/>
              </a:buClr>
              <a:buSzPts val="1200"/>
              <a:buNone/>
              <a:defRPr>
                <a:solidFill>
                  <a:schemeClr val="accent1"/>
                </a:solidFill>
              </a:defRPr>
            </a:lvl5pPr>
            <a:lvl6pPr lvl="5">
              <a:spcBef>
                <a:spcPts val="800"/>
              </a:spcBef>
              <a:spcAft>
                <a:spcPts val="0"/>
              </a:spcAft>
              <a:buClr>
                <a:schemeClr val="accent1"/>
              </a:buClr>
              <a:buSzPts val="1200"/>
              <a:buNone/>
              <a:defRPr>
                <a:solidFill>
                  <a:schemeClr val="accent1"/>
                </a:solidFill>
              </a:defRPr>
            </a:lvl6pPr>
            <a:lvl7pPr lvl="6">
              <a:spcBef>
                <a:spcPts val="800"/>
              </a:spcBef>
              <a:spcAft>
                <a:spcPts val="0"/>
              </a:spcAft>
              <a:buClr>
                <a:schemeClr val="accent1"/>
              </a:buClr>
              <a:buSzPts val="1200"/>
              <a:buNone/>
              <a:defRPr>
                <a:solidFill>
                  <a:schemeClr val="accent1"/>
                </a:solidFill>
              </a:defRPr>
            </a:lvl7pPr>
            <a:lvl8pPr lvl="7">
              <a:spcBef>
                <a:spcPts val="800"/>
              </a:spcBef>
              <a:spcAft>
                <a:spcPts val="0"/>
              </a:spcAft>
              <a:buClr>
                <a:schemeClr val="accent1"/>
              </a:buClr>
              <a:buSzPts val="1200"/>
              <a:buNone/>
              <a:defRPr>
                <a:solidFill>
                  <a:schemeClr val="accent1"/>
                </a:solidFill>
              </a:defRPr>
            </a:lvl8pPr>
            <a:lvl9pPr lvl="8">
              <a:spcBef>
                <a:spcPts val="800"/>
              </a:spcBef>
              <a:spcAft>
                <a:spcPts val="800"/>
              </a:spcAft>
              <a:buClr>
                <a:schemeClr val="accent1"/>
              </a:buClr>
              <a:buSzPts val="1200"/>
              <a:buNone/>
              <a:defRPr>
                <a:solidFill>
                  <a:schemeClr val="accent1"/>
                </a:solidFill>
              </a:defRPr>
            </a:lvl9pPr>
          </a:lstStyle>
          <a:p/>
        </p:txBody>
      </p:sp>
      <p:sp>
        <p:nvSpPr>
          <p:cNvPr id="294" name="Google Shape;294;p13"/>
          <p:cNvSpPr txBox="1"/>
          <p:nvPr>
            <p:ph idx="6" type="subTitle"/>
          </p:nvPr>
        </p:nvSpPr>
        <p:spPr>
          <a:xfrm>
            <a:off x="5196350" y="1991175"/>
            <a:ext cx="1109700" cy="202500"/>
          </a:xfrm>
          <a:prstGeom prst="rect">
            <a:avLst/>
          </a:prstGeom>
        </p:spPr>
        <p:txBody>
          <a:bodyPr anchorCtr="0" anchor="ctr" bIns="0" lIns="0" spcFirstLastPara="1" rIns="0" wrap="square" tIns="0">
            <a:no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800"/>
              </a:spcBef>
              <a:spcAft>
                <a:spcPts val="0"/>
              </a:spcAft>
              <a:buSzPts val="1200"/>
              <a:buNone/>
              <a:defRPr/>
            </a:lvl2pPr>
            <a:lvl3pPr lvl="2">
              <a:spcBef>
                <a:spcPts val="800"/>
              </a:spcBef>
              <a:spcAft>
                <a:spcPts val="0"/>
              </a:spcAft>
              <a:buSzPts val="1200"/>
              <a:buNone/>
              <a:defRPr/>
            </a:lvl3pPr>
            <a:lvl4pPr lvl="3">
              <a:spcBef>
                <a:spcPts val="800"/>
              </a:spcBef>
              <a:spcAft>
                <a:spcPts val="0"/>
              </a:spcAft>
              <a:buSzPts val="1200"/>
              <a:buNone/>
              <a:defRPr/>
            </a:lvl4pPr>
            <a:lvl5pPr lvl="4">
              <a:spcBef>
                <a:spcPts val="800"/>
              </a:spcBef>
              <a:spcAft>
                <a:spcPts val="0"/>
              </a:spcAft>
              <a:buSzPts val="1200"/>
              <a:buNone/>
              <a:defRPr/>
            </a:lvl5pPr>
            <a:lvl6pPr lvl="5">
              <a:spcBef>
                <a:spcPts val="800"/>
              </a:spcBef>
              <a:spcAft>
                <a:spcPts val="0"/>
              </a:spcAft>
              <a:buSzPts val="1200"/>
              <a:buNone/>
              <a:defRPr/>
            </a:lvl6pPr>
            <a:lvl7pPr lvl="6">
              <a:spcBef>
                <a:spcPts val="800"/>
              </a:spcBef>
              <a:spcAft>
                <a:spcPts val="0"/>
              </a:spcAft>
              <a:buSzPts val="1200"/>
              <a:buNone/>
              <a:defRPr/>
            </a:lvl7pPr>
            <a:lvl8pPr lvl="7">
              <a:spcBef>
                <a:spcPts val="800"/>
              </a:spcBef>
              <a:spcAft>
                <a:spcPts val="0"/>
              </a:spcAft>
              <a:buSzPts val="1200"/>
              <a:buNone/>
              <a:defRPr/>
            </a:lvl8pPr>
            <a:lvl9pPr lvl="8">
              <a:spcBef>
                <a:spcPts val="800"/>
              </a:spcBef>
              <a:spcAft>
                <a:spcPts val="800"/>
              </a:spcAft>
              <a:buSzPts val="1200"/>
              <a:buNone/>
              <a:defRPr/>
            </a:lvl9pPr>
          </a:lstStyle>
          <a:p/>
        </p:txBody>
      </p:sp>
      <p:sp>
        <p:nvSpPr>
          <p:cNvPr id="295" name="Google Shape;295;p13"/>
          <p:cNvSpPr txBox="1"/>
          <p:nvPr>
            <p:ph idx="7" type="subTitle"/>
          </p:nvPr>
        </p:nvSpPr>
        <p:spPr>
          <a:xfrm>
            <a:off x="5196350" y="2700175"/>
            <a:ext cx="1109700" cy="202500"/>
          </a:xfrm>
          <a:prstGeom prst="rect">
            <a:avLst/>
          </a:prstGeom>
        </p:spPr>
        <p:txBody>
          <a:bodyPr anchorCtr="0" anchor="ctr" bIns="0" lIns="0" spcFirstLastPara="1" rIns="0" wrap="square" tIns="0">
            <a:no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800"/>
              </a:spcBef>
              <a:spcAft>
                <a:spcPts val="0"/>
              </a:spcAft>
              <a:buSzPts val="1200"/>
              <a:buNone/>
              <a:defRPr/>
            </a:lvl2pPr>
            <a:lvl3pPr lvl="2">
              <a:spcBef>
                <a:spcPts val="800"/>
              </a:spcBef>
              <a:spcAft>
                <a:spcPts val="0"/>
              </a:spcAft>
              <a:buSzPts val="1200"/>
              <a:buNone/>
              <a:defRPr/>
            </a:lvl3pPr>
            <a:lvl4pPr lvl="3">
              <a:spcBef>
                <a:spcPts val="800"/>
              </a:spcBef>
              <a:spcAft>
                <a:spcPts val="0"/>
              </a:spcAft>
              <a:buSzPts val="1200"/>
              <a:buNone/>
              <a:defRPr/>
            </a:lvl4pPr>
            <a:lvl5pPr lvl="4">
              <a:spcBef>
                <a:spcPts val="800"/>
              </a:spcBef>
              <a:spcAft>
                <a:spcPts val="0"/>
              </a:spcAft>
              <a:buSzPts val="1200"/>
              <a:buNone/>
              <a:defRPr/>
            </a:lvl5pPr>
            <a:lvl6pPr lvl="5">
              <a:spcBef>
                <a:spcPts val="800"/>
              </a:spcBef>
              <a:spcAft>
                <a:spcPts val="0"/>
              </a:spcAft>
              <a:buSzPts val="1200"/>
              <a:buNone/>
              <a:defRPr/>
            </a:lvl6pPr>
            <a:lvl7pPr lvl="6">
              <a:spcBef>
                <a:spcPts val="800"/>
              </a:spcBef>
              <a:spcAft>
                <a:spcPts val="0"/>
              </a:spcAft>
              <a:buSzPts val="1200"/>
              <a:buNone/>
              <a:defRPr/>
            </a:lvl7pPr>
            <a:lvl8pPr lvl="7">
              <a:spcBef>
                <a:spcPts val="800"/>
              </a:spcBef>
              <a:spcAft>
                <a:spcPts val="0"/>
              </a:spcAft>
              <a:buSzPts val="1200"/>
              <a:buNone/>
              <a:defRPr/>
            </a:lvl8pPr>
            <a:lvl9pPr lvl="8">
              <a:spcBef>
                <a:spcPts val="800"/>
              </a:spcBef>
              <a:spcAft>
                <a:spcPts val="800"/>
              </a:spcAft>
              <a:buSzPts val="1200"/>
              <a:buNone/>
              <a:defRPr/>
            </a:lvl9pPr>
          </a:lstStyle>
          <a:p/>
        </p:txBody>
      </p:sp>
      <p:sp>
        <p:nvSpPr>
          <p:cNvPr id="296" name="Google Shape;296;p13"/>
          <p:cNvSpPr txBox="1"/>
          <p:nvPr>
            <p:ph idx="8" type="subTitle"/>
          </p:nvPr>
        </p:nvSpPr>
        <p:spPr>
          <a:xfrm>
            <a:off x="5196350" y="3520225"/>
            <a:ext cx="1109700" cy="202500"/>
          </a:xfrm>
          <a:prstGeom prst="rect">
            <a:avLst/>
          </a:prstGeom>
        </p:spPr>
        <p:txBody>
          <a:bodyPr anchorCtr="0" anchor="ctr" bIns="0" lIns="0" spcFirstLastPara="1" rIns="0" wrap="square" tIns="0">
            <a:no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800"/>
              </a:spcBef>
              <a:spcAft>
                <a:spcPts val="0"/>
              </a:spcAft>
              <a:buSzPts val="1200"/>
              <a:buNone/>
              <a:defRPr/>
            </a:lvl2pPr>
            <a:lvl3pPr lvl="2">
              <a:spcBef>
                <a:spcPts val="800"/>
              </a:spcBef>
              <a:spcAft>
                <a:spcPts val="0"/>
              </a:spcAft>
              <a:buSzPts val="1200"/>
              <a:buNone/>
              <a:defRPr/>
            </a:lvl3pPr>
            <a:lvl4pPr lvl="3">
              <a:spcBef>
                <a:spcPts val="800"/>
              </a:spcBef>
              <a:spcAft>
                <a:spcPts val="0"/>
              </a:spcAft>
              <a:buSzPts val="1200"/>
              <a:buNone/>
              <a:defRPr/>
            </a:lvl4pPr>
            <a:lvl5pPr lvl="4">
              <a:spcBef>
                <a:spcPts val="800"/>
              </a:spcBef>
              <a:spcAft>
                <a:spcPts val="0"/>
              </a:spcAft>
              <a:buSzPts val="1200"/>
              <a:buNone/>
              <a:defRPr/>
            </a:lvl5pPr>
            <a:lvl6pPr lvl="5">
              <a:spcBef>
                <a:spcPts val="800"/>
              </a:spcBef>
              <a:spcAft>
                <a:spcPts val="0"/>
              </a:spcAft>
              <a:buSzPts val="1200"/>
              <a:buNone/>
              <a:defRPr/>
            </a:lvl6pPr>
            <a:lvl7pPr lvl="6">
              <a:spcBef>
                <a:spcPts val="800"/>
              </a:spcBef>
              <a:spcAft>
                <a:spcPts val="0"/>
              </a:spcAft>
              <a:buSzPts val="1200"/>
              <a:buNone/>
              <a:defRPr/>
            </a:lvl7pPr>
            <a:lvl8pPr lvl="7">
              <a:spcBef>
                <a:spcPts val="800"/>
              </a:spcBef>
              <a:spcAft>
                <a:spcPts val="0"/>
              </a:spcAft>
              <a:buSzPts val="1200"/>
              <a:buNone/>
              <a:defRPr/>
            </a:lvl8pPr>
            <a:lvl9pPr lvl="8">
              <a:spcBef>
                <a:spcPts val="800"/>
              </a:spcBef>
              <a:spcAft>
                <a:spcPts val="800"/>
              </a:spcAft>
              <a:buSzPts val="1200"/>
              <a:buNone/>
              <a:defRPr/>
            </a:lvl9pPr>
          </a:lstStyle>
          <a:p/>
        </p:txBody>
      </p:sp>
      <p:sp>
        <p:nvSpPr>
          <p:cNvPr id="297" name="Google Shape;297;p13"/>
          <p:cNvSpPr txBox="1"/>
          <p:nvPr>
            <p:ph idx="9" type="subTitle"/>
          </p:nvPr>
        </p:nvSpPr>
        <p:spPr>
          <a:xfrm>
            <a:off x="5196350" y="4264075"/>
            <a:ext cx="1109700" cy="202500"/>
          </a:xfrm>
          <a:prstGeom prst="rect">
            <a:avLst/>
          </a:prstGeom>
        </p:spPr>
        <p:txBody>
          <a:bodyPr anchorCtr="0" anchor="ctr" bIns="0" lIns="0" spcFirstLastPara="1" rIns="0" wrap="square" tIns="0">
            <a:no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800"/>
              </a:spcBef>
              <a:spcAft>
                <a:spcPts val="0"/>
              </a:spcAft>
              <a:buSzPts val="1200"/>
              <a:buNone/>
              <a:defRPr/>
            </a:lvl2pPr>
            <a:lvl3pPr lvl="2">
              <a:spcBef>
                <a:spcPts val="800"/>
              </a:spcBef>
              <a:spcAft>
                <a:spcPts val="0"/>
              </a:spcAft>
              <a:buSzPts val="1200"/>
              <a:buNone/>
              <a:defRPr/>
            </a:lvl3pPr>
            <a:lvl4pPr lvl="3">
              <a:spcBef>
                <a:spcPts val="800"/>
              </a:spcBef>
              <a:spcAft>
                <a:spcPts val="0"/>
              </a:spcAft>
              <a:buSzPts val="1200"/>
              <a:buNone/>
              <a:defRPr/>
            </a:lvl4pPr>
            <a:lvl5pPr lvl="4">
              <a:spcBef>
                <a:spcPts val="800"/>
              </a:spcBef>
              <a:spcAft>
                <a:spcPts val="0"/>
              </a:spcAft>
              <a:buSzPts val="1200"/>
              <a:buNone/>
              <a:defRPr/>
            </a:lvl5pPr>
            <a:lvl6pPr lvl="5">
              <a:spcBef>
                <a:spcPts val="800"/>
              </a:spcBef>
              <a:spcAft>
                <a:spcPts val="0"/>
              </a:spcAft>
              <a:buSzPts val="1200"/>
              <a:buNone/>
              <a:defRPr/>
            </a:lvl6pPr>
            <a:lvl7pPr lvl="6">
              <a:spcBef>
                <a:spcPts val="800"/>
              </a:spcBef>
              <a:spcAft>
                <a:spcPts val="0"/>
              </a:spcAft>
              <a:buSzPts val="1200"/>
              <a:buNone/>
              <a:defRPr/>
            </a:lvl7pPr>
            <a:lvl8pPr lvl="7">
              <a:spcBef>
                <a:spcPts val="800"/>
              </a:spcBef>
              <a:spcAft>
                <a:spcPts val="0"/>
              </a:spcAft>
              <a:buSzPts val="1200"/>
              <a:buNone/>
              <a:defRPr/>
            </a:lvl8pPr>
            <a:lvl9pPr lvl="8">
              <a:spcBef>
                <a:spcPts val="800"/>
              </a:spcBef>
              <a:spcAft>
                <a:spcPts val="800"/>
              </a:spcAft>
              <a:buSzPts val="1200"/>
              <a:buNone/>
              <a:defRPr/>
            </a:lvl9pPr>
          </a:lstStyle>
          <a:p/>
        </p:txBody>
      </p:sp>
      <p:sp>
        <p:nvSpPr>
          <p:cNvPr id="298" name="Google Shape;298;p13"/>
          <p:cNvSpPr txBox="1"/>
          <p:nvPr>
            <p:ph idx="13" type="body"/>
          </p:nvPr>
        </p:nvSpPr>
        <p:spPr>
          <a:xfrm>
            <a:off x="6165050" y="1845825"/>
            <a:ext cx="2642400" cy="493200"/>
          </a:xfrm>
          <a:prstGeom prst="rect">
            <a:avLst/>
          </a:prstGeom>
        </p:spPr>
        <p:txBody>
          <a:bodyPr anchorCtr="0" anchor="ctr" bIns="0" lIns="0" spcFirstLastPara="1" rIns="0" wrap="square" tIns="0">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800"/>
              </a:spcBef>
              <a:spcAft>
                <a:spcPts val="0"/>
              </a:spcAft>
              <a:buSzPts val="1000"/>
              <a:buChar char="○"/>
              <a:defRPr sz="1000"/>
            </a:lvl2pPr>
            <a:lvl3pPr indent="-292100" lvl="2" marL="1371600">
              <a:lnSpc>
                <a:spcPct val="100000"/>
              </a:lnSpc>
              <a:spcBef>
                <a:spcPts val="800"/>
              </a:spcBef>
              <a:spcAft>
                <a:spcPts val="0"/>
              </a:spcAft>
              <a:buSzPts val="1000"/>
              <a:buChar char="■"/>
              <a:defRPr sz="1000"/>
            </a:lvl3pPr>
            <a:lvl4pPr indent="-292100" lvl="3" marL="1828800">
              <a:lnSpc>
                <a:spcPct val="100000"/>
              </a:lnSpc>
              <a:spcBef>
                <a:spcPts val="800"/>
              </a:spcBef>
              <a:spcAft>
                <a:spcPts val="0"/>
              </a:spcAft>
              <a:buSzPts val="1000"/>
              <a:buChar char="●"/>
              <a:defRPr sz="1000"/>
            </a:lvl4pPr>
            <a:lvl5pPr indent="-292100" lvl="4" marL="2286000">
              <a:lnSpc>
                <a:spcPct val="100000"/>
              </a:lnSpc>
              <a:spcBef>
                <a:spcPts val="800"/>
              </a:spcBef>
              <a:spcAft>
                <a:spcPts val="0"/>
              </a:spcAft>
              <a:buSzPts val="1000"/>
              <a:buChar char="○"/>
              <a:defRPr sz="1000"/>
            </a:lvl5pPr>
            <a:lvl6pPr indent="-292100" lvl="5" marL="2743200">
              <a:lnSpc>
                <a:spcPct val="100000"/>
              </a:lnSpc>
              <a:spcBef>
                <a:spcPts val="800"/>
              </a:spcBef>
              <a:spcAft>
                <a:spcPts val="0"/>
              </a:spcAft>
              <a:buSzPts val="1000"/>
              <a:buChar char="■"/>
              <a:defRPr sz="1000"/>
            </a:lvl6pPr>
            <a:lvl7pPr indent="-292100" lvl="6" marL="3200400">
              <a:lnSpc>
                <a:spcPct val="100000"/>
              </a:lnSpc>
              <a:spcBef>
                <a:spcPts val="800"/>
              </a:spcBef>
              <a:spcAft>
                <a:spcPts val="0"/>
              </a:spcAft>
              <a:buSzPts val="1000"/>
              <a:buChar char="●"/>
              <a:defRPr sz="1000"/>
            </a:lvl7pPr>
            <a:lvl8pPr indent="-292100" lvl="7" marL="3657600">
              <a:lnSpc>
                <a:spcPct val="100000"/>
              </a:lnSpc>
              <a:spcBef>
                <a:spcPts val="800"/>
              </a:spcBef>
              <a:spcAft>
                <a:spcPts val="0"/>
              </a:spcAft>
              <a:buSzPts val="1000"/>
              <a:buChar char="○"/>
              <a:defRPr sz="1000"/>
            </a:lvl8pPr>
            <a:lvl9pPr indent="-292100" lvl="8" marL="4114800">
              <a:lnSpc>
                <a:spcPct val="100000"/>
              </a:lnSpc>
              <a:spcBef>
                <a:spcPts val="800"/>
              </a:spcBef>
              <a:spcAft>
                <a:spcPts val="800"/>
              </a:spcAft>
              <a:buSzPts val="1000"/>
              <a:buChar char="■"/>
              <a:defRPr sz="1000"/>
            </a:lvl9pPr>
          </a:lstStyle>
          <a:p/>
        </p:txBody>
      </p:sp>
      <p:sp>
        <p:nvSpPr>
          <p:cNvPr id="299" name="Google Shape;299;p13"/>
          <p:cNvSpPr txBox="1"/>
          <p:nvPr>
            <p:ph idx="14" type="body"/>
          </p:nvPr>
        </p:nvSpPr>
        <p:spPr>
          <a:xfrm>
            <a:off x="6165050" y="2631025"/>
            <a:ext cx="2642400" cy="493200"/>
          </a:xfrm>
          <a:prstGeom prst="rect">
            <a:avLst/>
          </a:prstGeom>
        </p:spPr>
        <p:txBody>
          <a:bodyPr anchorCtr="0" anchor="ctr" bIns="0" lIns="0" spcFirstLastPara="1" rIns="0" wrap="square" tIns="0">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800"/>
              </a:spcBef>
              <a:spcAft>
                <a:spcPts val="0"/>
              </a:spcAft>
              <a:buSzPts val="1000"/>
              <a:buChar char="○"/>
              <a:defRPr sz="1000"/>
            </a:lvl2pPr>
            <a:lvl3pPr indent="-292100" lvl="2" marL="1371600">
              <a:lnSpc>
                <a:spcPct val="100000"/>
              </a:lnSpc>
              <a:spcBef>
                <a:spcPts val="800"/>
              </a:spcBef>
              <a:spcAft>
                <a:spcPts val="0"/>
              </a:spcAft>
              <a:buSzPts val="1000"/>
              <a:buChar char="■"/>
              <a:defRPr sz="1000"/>
            </a:lvl3pPr>
            <a:lvl4pPr indent="-292100" lvl="3" marL="1828800">
              <a:lnSpc>
                <a:spcPct val="100000"/>
              </a:lnSpc>
              <a:spcBef>
                <a:spcPts val="800"/>
              </a:spcBef>
              <a:spcAft>
                <a:spcPts val="0"/>
              </a:spcAft>
              <a:buSzPts val="1000"/>
              <a:buChar char="●"/>
              <a:defRPr sz="1000"/>
            </a:lvl4pPr>
            <a:lvl5pPr indent="-292100" lvl="4" marL="2286000">
              <a:lnSpc>
                <a:spcPct val="100000"/>
              </a:lnSpc>
              <a:spcBef>
                <a:spcPts val="800"/>
              </a:spcBef>
              <a:spcAft>
                <a:spcPts val="0"/>
              </a:spcAft>
              <a:buSzPts val="1000"/>
              <a:buChar char="○"/>
              <a:defRPr sz="1000"/>
            </a:lvl5pPr>
            <a:lvl6pPr indent="-292100" lvl="5" marL="2743200">
              <a:lnSpc>
                <a:spcPct val="100000"/>
              </a:lnSpc>
              <a:spcBef>
                <a:spcPts val="800"/>
              </a:spcBef>
              <a:spcAft>
                <a:spcPts val="0"/>
              </a:spcAft>
              <a:buSzPts val="1000"/>
              <a:buChar char="■"/>
              <a:defRPr sz="1000"/>
            </a:lvl6pPr>
            <a:lvl7pPr indent="-292100" lvl="6" marL="3200400">
              <a:lnSpc>
                <a:spcPct val="100000"/>
              </a:lnSpc>
              <a:spcBef>
                <a:spcPts val="800"/>
              </a:spcBef>
              <a:spcAft>
                <a:spcPts val="0"/>
              </a:spcAft>
              <a:buSzPts val="1000"/>
              <a:buChar char="●"/>
              <a:defRPr sz="1000"/>
            </a:lvl7pPr>
            <a:lvl8pPr indent="-292100" lvl="7" marL="3657600">
              <a:lnSpc>
                <a:spcPct val="100000"/>
              </a:lnSpc>
              <a:spcBef>
                <a:spcPts val="800"/>
              </a:spcBef>
              <a:spcAft>
                <a:spcPts val="0"/>
              </a:spcAft>
              <a:buSzPts val="1000"/>
              <a:buChar char="○"/>
              <a:defRPr sz="1000"/>
            </a:lvl8pPr>
            <a:lvl9pPr indent="-292100" lvl="8" marL="4114800">
              <a:lnSpc>
                <a:spcPct val="100000"/>
              </a:lnSpc>
              <a:spcBef>
                <a:spcPts val="800"/>
              </a:spcBef>
              <a:spcAft>
                <a:spcPts val="800"/>
              </a:spcAft>
              <a:buSzPts val="1000"/>
              <a:buChar char="■"/>
              <a:defRPr sz="1000"/>
            </a:lvl9pPr>
          </a:lstStyle>
          <a:p/>
        </p:txBody>
      </p:sp>
      <p:sp>
        <p:nvSpPr>
          <p:cNvPr id="300" name="Google Shape;300;p13"/>
          <p:cNvSpPr txBox="1"/>
          <p:nvPr>
            <p:ph idx="15" type="body"/>
          </p:nvPr>
        </p:nvSpPr>
        <p:spPr>
          <a:xfrm>
            <a:off x="6165050" y="3374875"/>
            <a:ext cx="2642400" cy="493200"/>
          </a:xfrm>
          <a:prstGeom prst="rect">
            <a:avLst/>
          </a:prstGeom>
        </p:spPr>
        <p:txBody>
          <a:bodyPr anchorCtr="0" anchor="ctr" bIns="0" lIns="0" spcFirstLastPara="1" rIns="0" wrap="square" tIns="0">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800"/>
              </a:spcBef>
              <a:spcAft>
                <a:spcPts val="0"/>
              </a:spcAft>
              <a:buSzPts val="1000"/>
              <a:buChar char="○"/>
              <a:defRPr sz="1000"/>
            </a:lvl2pPr>
            <a:lvl3pPr indent="-292100" lvl="2" marL="1371600">
              <a:lnSpc>
                <a:spcPct val="100000"/>
              </a:lnSpc>
              <a:spcBef>
                <a:spcPts val="800"/>
              </a:spcBef>
              <a:spcAft>
                <a:spcPts val="0"/>
              </a:spcAft>
              <a:buSzPts val="1000"/>
              <a:buChar char="■"/>
              <a:defRPr sz="1000"/>
            </a:lvl3pPr>
            <a:lvl4pPr indent="-292100" lvl="3" marL="1828800">
              <a:lnSpc>
                <a:spcPct val="100000"/>
              </a:lnSpc>
              <a:spcBef>
                <a:spcPts val="800"/>
              </a:spcBef>
              <a:spcAft>
                <a:spcPts val="0"/>
              </a:spcAft>
              <a:buSzPts val="1000"/>
              <a:buChar char="●"/>
              <a:defRPr sz="1000"/>
            </a:lvl4pPr>
            <a:lvl5pPr indent="-292100" lvl="4" marL="2286000">
              <a:lnSpc>
                <a:spcPct val="100000"/>
              </a:lnSpc>
              <a:spcBef>
                <a:spcPts val="800"/>
              </a:spcBef>
              <a:spcAft>
                <a:spcPts val="0"/>
              </a:spcAft>
              <a:buSzPts val="1000"/>
              <a:buChar char="○"/>
              <a:defRPr sz="1000"/>
            </a:lvl5pPr>
            <a:lvl6pPr indent="-292100" lvl="5" marL="2743200">
              <a:lnSpc>
                <a:spcPct val="100000"/>
              </a:lnSpc>
              <a:spcBef>
                <a:spcPts val="800"/>
              </a:spcBef>
              <a:spcAft>
                <a:spcPts val="0"/>
              </a:spcAft>
              <a:buSzPts val="1000"/>
              <a:buChar char="■"/>
              <a:defRPr sz="1000"/>
            </a:lvl6pPr>
            <a:lvl7pPr indent="-292100" lvl="6" marL="3200400">
              <a:lnSpc>
                <a:spcPct val="100000"/>
              </a:lnSpc>
              <a:spcBef>
                <a:spcPts val="800"/>
              </a:spcBef>
              <a:spcAft>
                <a:spcPts val="0"/>
              </a:spcAft>
              <a:buSzPts val="1000"/>
              <a:buChar char="●"/>
              <a:defRPr sz="1000"/>
            </a:lvl7pPr>
            <a:lvl8pPr indent="-292100" lvl="7" marL="3657600">
              <a:lnSpc>
                <a:spcPct val="100000"/>
              </a:lnSpc>
              <a:spcBef>
                <a:spcPts val="800"/>
              </a:spcBef>
              <a:spcAft>
                <a:spcPts val="0"/>
              </a:spcAft>
              <a:buSzPts val="1000"/>
              <a:buChar char="○"/>
              <a:defRPr sz="1000"/>
            </a:lvl8pPr>
            <a:lvl9pPr indent="-292100" lvl="8" marL="4114800">
              <a:lnSpc>
                <a:spcPct val="100000"/>
              </a:lnSpc>
              <a:spcBef>
                <a:spcPts val="800"/>
              </a:spcBef>
              <a:spcAft>
                <a:spcPts val="800"/>
              </a:spcAft>
              <a:buSzPts val="1000"/>
              <a:buChar char="■"/>
              <a:defRPr sz="1000"/>
            </a:lvl9pPr>
          </a:lstStyle>
          <a:p/>
        </p:txBody>
      </p:sp>
      <p:sp>
        <p:nvSpPr>
          <p:cNvPr id="301" name="Google Shape;301;p13"/>
          <p:cNvSpPr txBox="1"/>
          <p:nvPr>
            <p:ph idx="16" type="body"/>
          </p:nvPr>
        </p:nvSpPr>
        <p:spPr>
          <a:xfrm>
            <a:off x="6165050" y="4118725"/>
            <a:ext cx="2642400" cy="493200"/>
          </a:xfrm>
          <a:prstGeom prst="rect">
            <a:avLst/>
          </a:prstGeom>
        </p:spPr>
        <p:txBody>
          <a:bodyPr anchorCtr="0" anchor="ctr" bIns="0" lIns="0" spcFirstLastPara="1" rIns="0" wrap="square" tIns="0">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800"/>
              </a:spcBef>
              <a:spcAft>
                <a:spcPts val="0"/>
              </a:spcAft>
              <a:buSzPts val="1000"/>
              <a:buChar char="○"/>
              <a:defRPr sz="1000"/>
            </a:lvl2pPr>
            <a:lvl3pPr indent="-292100" lvl="2" marL="1371600">
              <a:lnSpc>
                <a:spcPct val="100000"/>
              </a:lnSpc>
              <a:spcBef>
                <a:spcPts val="800"/>
              </a:spcBef>
              <a:spcAft>
                <a:spcPts val="0"/>
              </a:spcAft>
              <a:buSzPts val="1000"/>
              <a:buChar char="■"/>
              <a:defRPr sz="1000"/>
            </a:lvl3pPr>
            <a:lvl4pPr indent="-292100" lvl="3" marL="1828800">
              <a:lnSpc>
                <a:spcPct val="100000"/>
              </a:lnSpc>
              <a:spcBef>
                <a:spcPts val="800"/>
              </a:spcBef>
              <a:spcAft>
                <a:spcPts val="0"/>
              </a:spcAft>
              <a:buSzPts val="1000"/>
              <a:buChar char="●"/>
              <a:defRPr sz="1000"/>
            </a:lvl4pPr>
            <a:lvl5pPr indent="-292100" lvl="4" marL="2286000">
              <a:lnSpc>
                <a:spcPct val="100000"/>
              </a:lnSpc>
              <a:spcBef>
                <a:spcPts val="800"/>
              </a:spcBef>
              <a:spcAft>
                <a:spcPts val="0"/>
              </a:spcAft>
              <a:buSzPts val="1000"/>
              <a:buChar char="○"/>
              <a:defRPr sz="1000"/>
            </a:lvl5pPr>
            <a:lvl6pPr indent="-292100" lvl="5" marL="2743200">
              <a:lnSpc>
                <a:spcPct val="100000"/>
              </a:lnSpc>
              <a:spcBef>
                <a:spcPts val="800"/>
              </a:spcBef>
              <a:spcAft>
                <a:spcPts val="0"/>
              </a:spcAft>
              <a:buSzPts val="1000"/>
              <a:buChar char="■"/>
              <a:defRPr sz="1000"/>
            </a:lvl6pPr>
            <a:lvl7pPr indent="-292100" lvl="6" marL="3200400">
              <a:lnSpc>
                <a:spcPct val="100000"/>
              </a:lnSpc>
              <a:spcBef>
                <a:spcPts val="800"/>
              </a:spcBef>
              <a:spcAft>
                <a:spcPts val="0"/>
              </a:spcAft>
              <a:buSzPts val="1000"/>
              <a:buChar char="●"/>
              <a:defRPr sz="1000"/>
            </a:lvl7pPr>
            <a:lvl8pPr indent="-292100" lvl="7" marL="3657600">
              <a:lnSpc>
                <a:spcPct val="100000"/>
              </a:lnSpc>
              <a:spcBef>
                <a:spcPts val="800"/>
              </a:spcBef>
              <a:spcAft>
                <a:spcPts val="0"/>
              </a:spcAft>
              <a:buSzPts val="1000"/>
              <a:buChar char="○"/>
              <a:defRPr sz="1000"/>
            </a:lvl8pPr>
            <a:lvl9pPr indent="-292100" lvl="8" marL="4114800">
              <a:lnSpc>
                <a:spcPct val="100000"/>
              </a:lnSpc>
              <a:spcBef>
                <a:spcPts val="800"/>
              </a:spcBef>
              <a:spcAft>
                <a:spcPts val="800"/>
              </a:spcAft>
              <a:buSzPts val="1000"/>
              <a:buChar char="■"/>
              <a:defRPr sz="1000"/>
            </a:lvl9pPr>
          </a:lstStyle>
          <a:p/>
        </p:txBody>
      </p:sp>
      <p:sp>
        <p:nvSpPr>
          <p:cNvPr id="302" name="Google Shape;302;p13"/>
          <p:cNvSpPr txBox="1"/>
          <p:nvPr>
            <p:ph idx="17" type="subTitle"/>
          </p:nvPr>
        </p:nvSpPr>
        <p:spPr>
          <a:xfrm>
            <a:off x="1356350" y="4384150"/>
            <a:ext cx="2413200" cy="202500"/>
          </a:xfrm>
          <a:prstGeom prst="rect">
            <a:avLst/>
          </a:prstGeom>
        </p:spPr>
        <p:txBody>
          <a:bodyPr anchorCtr="0" anchor="t" bIns="91425" lIns="0" spcFirstLastPara="1" rIns="91425" wrap="square" tIns="0">
            <a:spAutoFit/>
          </a:bodyPr>
          <a:lstStyle>
            <a:lvl1pPr lvl="0">
              <a:spcBef>
                <a:spcPts val="0"/>
              </a:spcBef>
              <a:spcAft>
                <a:spcPts val="0"/>
              </a:spcAft>
              <a:buClr>
                <a:schemeClr val="accent1"/>
              </a:buClr>
              <a:buSzPts val="1000"/>
              <a:buFont typeface="Inter Medium"/>
              <a:buNone/>
              <a:defRPr i="1" sz="1000">
                <a:solidFill>
                  <a:schemeClr val="accent1"/>
                </a:solidFill>
                <a:latin typeface="Inter Medium"/>
                <a:ea typeface="Inter Medium"/>
                <a:cs typeface="Inter Medium"/>
                <a:sym typeface="Inter Medium"/>
              </a:defRPr>
            </a:lvl1pPr>
            <a:lvl2pPr lvl="1">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2pPr>
            <a:lvl3pPr lvl="2">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3pPr>
            <a:lvl4pPr lvl="3">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4pPr>
            <a:lvl5pPr lvl="4">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5pPr>
            <a:lvl6pPr lvl="5">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6pPr>
            <a:lvl7pPr lvl="6">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7pPr>
            <a:lvl8pPr lvl="7">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8pPr>
            <a:lvl9pPr lvl="8">
              <a:spcBef>
                <a:spcPts val="800"/>
              </a:spcBef>
              <a:spcAft>
                <a:spcPts val="800"/>
              </a:spcAft>
              <a:buClr>
                <a:schemeClr val="accent1"/>
              </a:buClr>
              <a:buSzPts val="1200"/>
              <a:buFont typeface="Inter Medium"/>
              <a:buNone/>
              <a:defRPr>
                <a:solidFill>
                  <a:schemeClr val="accent1"/>
                </a:solidFill>
                <a:latin typeface="Inter Medium"/>
                <a:ea typeface="Inter Medium"/>
                <a:cs typeface="Inter Medium"/>
                <a:sym typeface="Inter Medium"/>
              </a:defRPr>
            </a:lvl9pPr>
          </a:lstStyle>
          <a:p/>
        </p:txBody>
      </p:sp>
      <p:sp>
        <p:nvSpPr>
          <p:cNvPr id="303" name="Google Shape;303;p13"/>
          <p:cNvSpPr txBox="1"/>
          <p:nvPr>
            <p:ph idx="18" type="subTitle"/>
          </p:nvPr>
        </p:nvSpPr>
        <p:spPr>
          <a:xfrm>
            <a:off x="1042428" y="338324"/>
            <a:ext cx="5186400" cy="329100"/>
          </a:xfrm>
          <a:prstGeom prst="rect">
            <a:avLst/>
          </a:prstGeom>
        </p:spPr>
        <p:txBody>
          <a:bodyPr anchorCtr="0" anchor="ctr" bIns="0" lIns="274300" spcFirstLastPara="1" rIns="91425" wrap="square" tIns="91425">
            <a:noAutofit/>
          </a:bodyPr>
          <a:lstStyle>
            <a:lvl1pPr lvl="0">
              <a:lnSpc>
                <a:spcPct val="100000"/>
              </a:lnSpc>
              <a:spcBef>
                <a:spcPts val="0"/>
              </a:spcBef>
              <a:spcAft>
                <a:spcPts val="0"/>
              </a:spcAft>
              <a:buClr>
                <a:schemeClr val="accent1"/>
              </a:buClr>
              <a:buSzPts val="1000"/>
              <a:buFont typeface="Inter Medium"/>
              <a:buNone/>
              <a:defRPr sz="1000">
                <a:solidFill>
                  <a:schemeClr val="accent1"/>
                </a:solidFill>
                <a:latin typeface="Inter Medium"/>
                <a:ea typeface="Inter Medium"/>
                <a:cs typeface="Inter Medium"/>
                <a:sym typeface="Inter Medium"/>
              </a:defRPr>
            </a:lvl1pPr>
            <a:lvl2pPr lvl="1">
              <a:lnSpc>
                <a:spcPct val="100000"/>
              </a:lnSpc>
              <a:spcBef>
                <a:spcPts val="800"/>
              </a:spcBef>
              <a:spcAft>
                <a:spcPts val="0"/>
              </a:spcAft>
              <a:buSzPts val="1000"/>
              <a:buNone/>
              <a:defRPr sz="1000"/>
            </a:lvl2pPr>
            <a:lvl3pPr lvl="2">
              <a:lnSpc>
                <a:spcPct val="100000"/>
              </a:lnSpc>
              <a:spcBef>
                <a:spcPts val="800"/>
              </a:spcBef>
              <a:spcAft>
                <a:spcPts val="0"/>
              </a:spcAft>
              <a:buSzPts val="1000"/>
              <a:buNone/>
              <a:defRPr sz="1000"/>
            </a:lvl3pPr>
            <a:lvl4pPr lvl="3">
              <a:lnSpc>
                <a:spcPct val="100000"/>
              </a:lnSpc>
              <a:spcBef>
                <a:spcPts val="800"/>
              </a:spcBef>
              <a:spcAft>
                <a:spcPts val="0"/>
              </a:spcAft>
              <a:buSzPts val="1000"/>
              <a:buNone/>
              <a:defRPr sz="1000"/>
            </a:lvl4pPr>
            <a:lvl5pPr lvl="4">
              <a:lnSpc>
                <a:spcPct val="100000"/>
              </a:lnSpc>
              <a:spcBef>
                <a:spcPts val="800"/>
              </a:spcBef>
              <a:spcAft>
                <a:spcPts val="0"/>
              </a:spcAft>
              <a:buSzPts val="1000"/>
              <a:buNone/>
              <a:defRPr sz="1000"/>
            </a:lvl5pPr>
            <a:lvl6pPr lvl="5">
              <a:lnSpc>
                <a:spcPct val="100000"/>
              </a:lnSpc>
              <a:spcBef>
                <a:spcPts val="800"/>
              </a:spcBef>
              <a:spcAft>
                <a:spcPts val="0"/>
              </a:spcAft>
              <a:buSzPts val="1000"/>
              <a:buNone/>
              <a:defRPr sz="1000"/>
            </a:lvl6pPr>
            <a:lvl7pPr lvl="6">
              <a:lnSpc>
                <a:spcPct val="100000"/>
              </a:lnSpc>
              <a:spcBef>
                <a:spcPts val="800"/>
              </a:spcBef>
              <a:spcAft>
                <a:spcPts val="0"/>
              </a:spcAft>
              <a:buSzPts val="1000"/>
              <a:buNone/>
              <a:defRPr sz="1000"/>
            </a:lvl7pPr>
            <a:lvl8pPr lvl="7">
              <a:lnSpc>
                <a:spcPct val="100000"/>
              </a:lnSpc>
              <a:spcBef>
                <a:spcPts val="800"/>
              </a:spcBef>
              <a:spcAft>
                <a:spcPts val="0"/>
              </a:spcAft>
              <a:buSzPts val="1000"/>
              <a:buNone/>
              <a:defRPr sz="1000"/>
            </a:lvl8pPr>
            <a:lvl9pPr lvl="8">
              <a:lnSpc>
                <a:spcPct val="100000"/>
              </a:lnSpc>
              <a:spcBef>
                <a:spcPts val="800"/>
              </a:spcBef>
              <a:spcAft>
                <a:spcPts val="800"/>
              </a:spcAft>
              <a:buSzPts val="1000"/>
              <a:buNone/>
              <a:defRPr sz="1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
  <p:cSld name="BLANK_1_1_1_1_1_1_1_2_3">
    <p:bg>
      <p:bgPr>
        <a:solidFill>
          <a:schemeClr val="lt2"/>
        </a:solidFill>
      </p:bgPr>
    </p:bg>
    <p:spTree>
      <p:nvGrpSpPr>
        <p:cNvPr id="304" name="Shape 304"/>
        <p:cNvGrpSpPr/>
        <p:nvPr/>
      </p:nvGrpSpPr>
      <p:grpSpPr>
        <a:xfrm>
          <a:off x="0" y="0"/>
          <a:ext cx="0" cy="0"/>
          <a:chOff x="0" y="0"/>
          <a:chExt cx="0" cy="0"/>
        </a:xfrm>
      </p:grpSpPr>
      <p:grpSp>
        <p:nvGrpSpPr>
          <p:cNvPr id="305" name="Google Shape;305;p14"/>
          <p:cNvGrpSpPr/>
          <p:nvPr/>
        </p:nvGrpSpPr>
        <p:grpSpPr>
          <a:xfrm rot="5400000">
            <a:off x="596727" y="776873"/>
            <a:ext cx="369896" cy="333900"/>
            <a:chOff x="96076" y="654376"/>
            <a:chExt cx="369896" cy="333900"/>
          </a:xfrm>
        </p:grpSpPr>
        <p:cxnSp>
          <p:nvCxnSpPr>
            <p:cNvPr id="306" name="Google Shape;306;p14"/>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307" name="Google Shape;307;p14"/>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308" name="Google Shape;308;p14"/>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sp>
        <p:nvSpPr>
          <p:cNvPr id="309" name="Google Shape;309;p14"/>
          <p:cNvSpPr txBox="1"/>
          <p:nvPr>
            <p:ph type="title"/>
          </p:nvPr>
        </p:nvSpPr>
        <p:spPr>
          <a:xfrm flipH="1">
            <a:off x="1046169" y="666261"/>
            <a:ext cx="7576500" cy="6414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cxnSp>
        <p:nvCxnSpPr>
          <p:cNvPr id="310" name="Google Shape;310;p14"/>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311" name="Google Shape;311;p14"/>
          <p:cNvCxnSpPr/>
          <p:nvPr/>
        </p:nvCxnSpPr>
        <p:spPr>
          <a:xfrm>
            <a:off x="1045950" y="334900"/>
            <a:ext cx="8098500" cy="0"/>
          </a:xfrm>
          <a:prstGeom prst="straightConnector1">
            <a:avLst/>
          </a:prstGeom>
          <a:noFill/>
          <a:ln cap="flat" cmpd="sng" w="9525">
            <a:solidFill>
              <a:schemeClr val="lt1"/>
            </a:solidFill>
            <a:prstDash val="solid"/>
            <a:round/>
            <a:headEnd len="sm" w="sm" type="none"/>
            <a:tailEnd len="sm" w="sm" type="none"/>
          </a:ln>
        </p:spPr>
      </p:cxnSp>
      <p:cxnSp>
        <p:nvCxnSpPr>
          <p:cNvPr id="312" name="Google Shape;312;p14"/>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313" name="Google Shape;313;p14"/>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314" name="Google Shape;314;p14"/>
          <p:cNvCxnSpPr/>
          <p:nvPr/>
        </p:nvCxnSpPr>
        <p:spPr>
          <a:xfrm>
            <a:off x="1045950" y="1307575"/>
            <a:ext cx="8098500" cy="0"/>
          </a:xfrm>
          <a:prstGeom prst="straightConnector1">
            <a:avLst/>
          </a:prstGeom>
          <a:noFill/>
          <a:ln cap="flat" cmpd="sng" w="9525">
            <a:solidFill>
              <a:schemeClr val="lt1"/>
            </a:solidFill>
            <a:prstDash val="solid"/>
            <a:round/>
            <a:headEnd len="sm" w="sm" type="none"/>
            <a:tailEnd len="sm" w="sm" type="none"/>
          </a:ln>
        </p:spPr>
      </p:cxnSp>
      <p:cxnSp>
        <p:nvCxnSpPr>
          <p:cNvPr id="315" name="Google Shape;315;p14"/>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sp>
        <p:nvSpPr>
          <p:cNvPr id="316" name="Google Shape;316;p14"/>
          <p:cNvSpPr txBox="1"/>
          <p:nvPr>
            <p:ph idx="1" type="subTitle"/>
          </p:nvPr>
        </p:nvSpPr>
        <p:spPr>
          <a:xfrm>
            <a:off x="1041050" y="334925"/>
            <a:ext cx="7581900" cy="329700"/>
          </a:xfrm>
          <a:prstGeom prst="rect">
            <a:avLst/>
          </a:prstGeom>
        </p:spPr>
        <p:txBody>
          <a:bodyPr anchorCtr="0" anchor="ctr" bIns="0" lIns="274300" spcFirstLastPara="1" rIns="91425" wrap="square" tIns="91425">
            <a:normAutofit/>
          </a:bodyPr>
          <a:lstStyle>
            <a:lvl1pPr lvl="0">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1">
  <p:cSld name="BLANK_1_1">
    <p:bg>
      <p:bgPr>
        <a:solidFill>
          <a:schemeClr val="lt2"/>
        </a:solidFill>
      </p:bgPr>
    </p:bg>
    <p:spTree>
      <p:nvGrpSpPr>
        <p:cNvPr id="317" name="Shape 317"/>
        <p:cNvGrpSpPr/>
        <p:nvPr/>
      </p:nvGrpSpPr>
      <p:grpSpPr>
        <a:xfrm>
          <a:off x="0" y="0"/>
          <a:ext cx="0" cy="0"/>
          <a:chOff x="0" y="0"/>
          <a:chExt cx="0" cy="0"/>
        </a:xfrm>
      </p:grpSpPr>
      <p:sp>
        <p:nvSpPr>
          <p:cNvPr id="318" name="Google Shape;318;p15"/>
          <p:cNvSpPr txBox="1"/>
          <p:nvPr>
            <p:ph idx="1" type="body"/>
          </p:nvPr>
        </p:nvSpPr>
        <p:spPr>
          <a:xfrm>
            <a:off x="1042100" y="1307575"/>
            <a:ext cx="3977100" cy="3522300"/>
          </a:xfrm>
          <a:prstGeom prst="rect">
            <a:avLst/>
          </a:prstGeom>
        </p:spPr>
        <p:txBody>
          <a:bodyPr anchorCtr="0" anchor="t" bIns="91425" lIns="274300" spcFirstLastPara="1" rIns="91425" wrap="square" tIns="274300">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319" name="Google Shape;319;p15"/>
          <p:cNvSpPr txBox="1"/>
          <p:nvPr>
            <p:ph idx="2"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320" name="Google Shape;320;p15"/>
          <p:cNvSpPr txBox="1"/>
          <p:nvPr>
            <p:ph idx="3" type="subTitle"/>
          </p:nvPr>
        </p:nvSpPr>
        <p:spPr>
          <a:xfrm>
            <a:off x="104060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321" name="Google Shape;321;p15"/>
          <p:cNvSpPr txBox="1"/>
          <p:nvPr>
            <p:ph idx="4"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cxnSp>
        <p:nvCxnSpPr>
          <p:cNvPr id="322" name="Google Shape;322;p15"/>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323" name="Google Shape;323;p15"/>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sp>
        <p:nvSpPr>
          <p:cNvPr id="324" name="Google Shape;324;p15"/>
          <p:cNvSpPr txBox="1"/>
          <p:nvPr>
            <p:ph type="title"/>
          </p:nvPr>
        </p:nvSpPr>
        <p:spPr>
          <a:xfrm flipH="1">
            <a:off x="1040750" y="334850"/>
            <a:ext cx="7581900" cy="8826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3200"/>
              <a:buFont typeface="Gowun Batang"/>
              <a:buNone/>
              <a:defRPr/>
            </a:lvl1pPr>
            <a:lvl2pPr lvl="1">
              <a:spcBef>
                <a:spcPts val="0"/>
              </a:spcBef>
              <a:spcAft>
                <a:spcPts val="0"/>
              </a:spcAft>
              <a:buClr>
                <a:schemeClr val="lt1"/>
              </a:buClr>
              <a:buSzPts val="3200"/>
              <a:buFont typeface="Gowun Batang"/>
              <a:buNone/>
              <a:defRPr/>
            </a:lvl2pPr>
            <a:lvl3pPr lvl="2">
              <a:spcBef>
                <a:spcPts val="0"/>
              </a:spcBef>
              <a:spcAft>
                <a:spcPts val="0"/>
              </a:spcAft>
              <a:buClr>
                <a:schemeClr val="lt1"/>
              </a:buClr>
              <a:buSzPts val="3200"/>
              <a:buFont typeface="Gowun Batang"/>
              <a:buNone/>
              <a:defRPr/>
            </a:lvl3pPr>
            <a:lvl4pPr lvl="3">
              <a:spcBef>
                <a:spcPts val="0"/>
              </a:spcBef>
              <a:spcAft>
                <a:spcPts val="0"/>
              </a:spcAft>
              <a:buClr>
                <a:schemeClr val="lt1"/>
              </a:buClr>
              <a:buSzPts val="3200"/>
              <a:buFont typeface="Gowun Batang"/>
              <a:buNone/>
              <a:defRPr/>
            </a:lvl4pPr>
            <a:lvl5pPr lvl="4">
              <a:spcBef>
                <a:spcPts val="0"/>
              </a:spcBef>
              <a:spcAft>
                <a:spcPts val="0"/>
              </a:spcAft>
              <a:buClr>
                <a:schemeClr val="lt1"/>
              </a:buClr>
              <a:buSzPts val="3200"/>
              <a:buFont typeface="Gowun Batang"/>
              <a:buNone/>
              <a:defRPr/>
            </a:lvl5pPr>
            <a:lvl6pPr lvl="5">
              <a:spcBef>
                <a:spcPts val="0"/>
              </a:spcBef>
              <a:spcAft>
                <a:spcPts val="0"/>
              </a:spcAft>
              <a:buClr>
                <a:schemeClr val="lt1"/>
              </a:buClr>
              <a:buSzPts val="3200"/>
              <a:buFont typeface="Gowun Batang"/>
              <a:buNone/>
              <a:defRPr/>
            </a:lvl6pPr>
            <a:lvl7pPr lvl="6">
              <a:spcBef>
                <a:spcPts val="0"/>
              </a:spcBef>
              <a:spcAft>
                <a:spcPts val="0"/>
              </a:spcAft>
              <a:buClr>
                <a:schemeClr val="lt1"/>
              </a:buClr>
              <a:buSzPts val="3200"/>
              <a:buFont typeface="Gowun Batang"/>
              <a:buNone/>
              <a:defRPr/>
            </a:lvl7pPr>
            <a:lvl8pPr lvl="7">
              <a:spcBef>
                <a:spcPts val="0"/>
              </a:spcBef>
              <a:spcAft>
                <a:spcPts val="0"/>
              </a:spcAft>
              <a:buClr>
                <a:schemeClr val="lt1"/>
              </a:buClr>
              <a:buSzPts val="3200"/>
              <a:buFont typeface="Gowun Batang"/>
              <a:buNone/>
              <a:defRPr/>
            </a:lvl8pPr>
            <a:lvl9pPr lvl="8">
              <a:spcBef>
                <a:spcPts val="0"/>
              </a:spcBef>
              <a:spcAft>
                <a:spcPts val="0"/>
              </a:spcAft>
              <a:buClr>
                <a:schemeClr val="lt1"/>
              </a:buClr>
              <a:buSzPts val="3200"/>
              <a:buFont typeface="Gowun Batang"/>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Dark ALT 2">
  <p:cSld name="BLANK_1_2">
    <p:bg>
      <p:bgPr>
        <a:solidFill>
          <a:schemeClr val="dk2"/>
        </a:solidFill>
      </p:bgPr>
    </p:bg>
    <p:spTree>
      <p:nvGrpSpPr>
        <p:cNvPr id="325" name="Shape 325"/>
        <p:cNvGrpSpPr/>
        <p:nvPr/>
      </p:nvGrpSpPr>
      <p:grpSpPr>
        <a:xfrm>
          <a:off x="0" y="0"/>
          <a:ext cx="0" cy="0"/>
          <a:chOff x="0" y="0"/>
          <a:chExt cx="0" cy="0"/>
        </a:xfrm>
      </p:grpSpPr>
      <p:sp>
        <p:nvSpPr>
          <p:cNvPr id="326" name="Google Shape;326;p16"/>
          <p:cNvSpPr txBox="1"/>
          <p:nvPr>
            <p:ph idx="1"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sp>
        <p:nvSpPr>
          <p:cNvPr id="327" name="Google Shape;327;p16"/>
          <p:cNvSpPr txBox="1"/>
          <p:nvPr>
            <p:ph idx="2"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800"/>
              <a:buFont typeface="Inter"/>
              <a:buNone/>
              <a:defRPr sz="800">
                <a:solidFill>
                  <a:schemeClr val="dk1"/>
                </a:solidFill>
              </a:defRPr>
            </a:lvl1pPr>
            <a:lvl2pPr lvl="1">
              <a:spcBef>
                <a:spcPts val="0"/>
              </a:spcBef>
              <a:spcAft>
                <a:spcPts val="0"/>
              </a:spcAft>
              <a:buClr>
                <a:schemeClr val="dk1"/>
              </a:buClr>
              <a:buSzPts val="800"/>
              <a:buFont typeface="Inter"/>
              <a:buNone/>
              <a:defRPr sz="800">
                <a:solidFill>
                  <a:schemeClr val="dk1"/>
                </a:solidFill>
              </a:defRPr>
            </a:lvl2pPr>
            <a:lvl3pPr lvl="2">
              <a:spcBef>
                <a:spcPts val="0"/>
              </a:spcBef>
              <a:spcAft>
                <a:spcPts val="0"/>
              </a:spcAft>
              <a:buClr>
                <a:schemeClr val="dk1"/>
              </a:buClr>
              <a:buSzPts val="800"/>
              <a:buFont typeface="Inter"/>
              <a:buNone/>
              <a:defRPr sz="800">
                <a:solidFill>
                  <a:schemeClr val="dk1"/>
                </a:solidFill>
              </a:defRPr>
            </a:lvl3pPr>
            <a:lvl4pPr lvl="3">
              <a:spcBef>
                <a:spcPts val="0"/>
              </a:spcBef>
              <a:spcAft>
                <a:spcPts val="0"/>
              </a:spcAft>
              <a:buClr>
                <a:schemeClr val="dk1"/>
              </a:buClr>
              <a:buSzPts val="800"/>
              <a:buFont typeface="Inter"/>
              <a:buNone/>
              <a:defRPr sz="800">
                <a:solidFill>
                  <a:schemeClr val="dk1"/>
                </a:solidFill>
              </a:defRPr>
            </a:lvl4pPr>
            <a:lvl5pPr lvl="4">
              <a:spcBef>
                <a:spcPts val="0"/>
              </a:spcBef>
              <a:spcAft>
                <a:spcPts val="0"/>
              </a:spcAft>
              <a:buClr>
                <a:schemeClr val="dk1"/>
              </a:buClr>
              <a:buSzPts val="800"/>
              <a:buFont typeface="Inter"/>
              <a:buNone/>
              <a:defRPr sz="800">
                <a:solidFill>
                  <a:schemeClr val="dk1"/>
                </a:solidFill>
              </a:defRPr>
            </a:lvl5pPr>
            <a:lvl6pPr lvl="5">
              <a:spcBef>
                <a:spcPts val="0"/>
              </a:spcBef>
              <a:spcAft>
                <a:spcPts val="0"/>
              </a:spcAft>
              <a:buClr>
                <a:schemeClr val="dk1"/>
              </a:buClr>
              <a:buSzPts val="800"/>
              <a:buFont typeface="Inter"/>
              <a:buNone/>
              <a:defRPr sz="800">
                <a:solidFill>
                  <a:schemeClr val="dk1"/>
                </a:solidFill>
              </a:defRPr>
            </a:lvl6pPr>
            <a:lvl7pPr lvl="6">
              <a:spcBef>
                <a:spcPts val="0"/>
              </a:spcBef>
              <a:spcAft>
                <a:spcPts val="0"/>
              </a:spcAft>
              <a:buClr>
                <a:schemeClr val="dk1"/>
              </a:buClr>
              <a:buSzPts val="800"/>
              <a:buFont typeface="Inter"/>
              <a:buNone/>
              <a:defRPr sz="800">
                <a:solidFill>
                  <a:schemeClr val="dk1"/>
                </a:solidFill>
              </a:defRPr>
            </a:lvl7pPr>
            <a:lvl8pPr lvl="7">
              <a:spcBef>
                <a:spcPts val="0"/>
              </a:spcBef>
              <a:spcAft>
                <a:spcPts val="0"/>
              </a:spcAft>
              <a:buClr>
                <a:schemeClr val="dk1"/>
              </a:buClr>
              <a:buSzPts val="800"/>
              <a:buFont typeface="Inter"/>
              <a:buNone/>
              <a:defRPr sz="800">
                <a:solidFill>
                  <a:schemeClr val="dk1"/>
                </a:solidFill>
              </a:defRPr>
            </a:lvl8pPr>
            <a:lvl9pPr lvl="8">
              <a:spcBef>
                <a:spcPts val="0"/>
              </a:spcBef>
              <a:spcAft>
                <a:spcPts val="0"/>
              </a:spcAft>
              <a:buClr>
                <a:schemeClr val="dk1"/>
              </a:buClr>
              <a:buSzPts val="800"/>
              <a:buFont typeface="Inter"/>
              <a:buNone/>
              <a:defRPr sz="800">
                <a:solidFill>
                  <a:schemeClr val="dk1"/>
                </a:solidFill>
              </a:defRPr>
            </a:lvl9pPr>
          </a:lstStyle>
          <a:p/>
        </p:txBody>
      </p:sp>
      <p:sp>
        <p:nvSpPr>
          <p:cNvPr id="328" name="Google Shape;328;p16"/>
          <p:cNvSpPr txBox="1"/>
          <p:nvPr>
            <p:ph idx="3"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sp>
        <p:nvSpPr>
          <p:cNvPr id="329" name="Google Shape;329;p16"/>
          <p:cNvSpPr txBox="1"/>
          <p:nvPr>
            <p:ph type="title"/>
          </p:nvPr>
        </p:nvSpPr>
        <p:spPr>
          <a:xfrm flipH="1">
            <a:off x="524150" y="334900"/>
            <a:ext cx="8098500" cy="5100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dk1"/>
              </a:buClr>
              <a:buSzPts val="2400"/>
              <a:buNone/>
              <a:defRPr sz="2400">
                <a:solidFill>
                  <a:schemeClr val="dk1"/>
                </a:solidFill>
              </a:defRPr>
            </a:lvl1pPr>
            <a:lvl2pPr lvl="1">
              <a:lnSpc>
                <a:spcPct val="100000"/>
              </a:lnSpc>
              <a:spcBef>
                <a:spcPts val="0"/>
              </a:spcBef>
              <a:spcAft>
                <a:spcPts val="0"/>
              </a:spcAft>
              <a:buClr>
                <a:schemeClr val="dk1"/>
              </a:buClr>
              <a:buSzPts val="2400"/>
              <a:buNone/>
              <a:defRPr sz="2400">
                <a:solidFill>
                  <a:schemeClr val="dk1"/>
                </a:solidFill>
              </a:defRPr>
            </a:lvl2pPr>
            <a:lvl3pPr lvl="2">
              <a:lnSpc>
                <a:spcPct val="100000"/>
              </a:lnSpc>
              <a:spcBef>
                <a:spcPts val="0"/>
              </a:spcBef>
              <a:spcAft>
                <a:spcPts val="0"/>
              </a:spcAft>
              <a:buClr>
                <a:schemeClr val="dk1"/>
              </a:buClr>
              <a:buSzPts val="2400"/>
              <a:buNone/>
              <a:defRPr sz="2400">
                <a:solidFill>
                  <a:schemeClr val="dk1"/>
                </a:solidFill>
              </a:defRPr>
            </a:lvl3pPr>
            <a:lvl4pPr lvl="3">
              <a:lnSpc>
                <a:spcPct val="100000"/>
              </a:lnSpc>
              <a:spcBef>
                <a:spcPts val="0"/>
              </a:spcBef>
              <a:spcAft>
                <a:spcPts val="0"/>
              </a:spcAft>
              <a:buClr>
                <a:schemeClr val="dk1"/>
              </a:buClr>
              <a:buSzPts val="2400"/>
              <a:buNone/>
              <a:defRPr sz="2400">
                <a:solidFill>
                  <a:schemeClr val="dk1"/>
                </a:solidFill>
              </a:defRPr>
            </a:lvl4pPr>
            <a:lvl5pPr lvl="4">
              <a:lnSpc>
                <a:spcPct val="100000"/>
              </a:lnSpc>
              <a:spcBef>
                <a:spcPts val="0"/>
              </a:spcBef>
              <a:spcAft>
                <a:spcPts val="0"/>
              </a:spcAft>
              <a:buClr>
                <a:schemeClr val="dk1"/>
              </a:buClr>
              <a:buSzPts val="2400"/>
              <a:buNone/>
              <a:defRPr sz="2400">
                <a:solidFill>
                  <a:schemeClr val="dk1"/>
                </a:solidFill>
              </a:defRPr>
            </a:lvl5pPr>
            <a:lvl6pPr lvl="5">
              <a:lnSpc>
                <a:spcPct val="100000"/>
              </a:lnSpc>
              <a:spcBef>
                <a:spcPts val="0"/>
              </a:spcBef>
              <a:spcAft>
                <a:spcPts val="0"/>
              </a:spcAft>
              <a:buClr>
                <a:schemeClr val="dk1"/>
              </a:buClr>
              <a:buSzPts val="2400"/>
              <a:buNone/>
              <a:defRPr sz="2400">
                <a:solidFill>
                  <a:schemeClr val="dk1"/>
                </a:solidFill>
              </a:defRPr>
            </a:lvl6pPr>
            <a:lvl7pPr lvl="6">
              <a:lnSpc>
                <a:spcPct val="100000"/>
              </a:lnSpc>
              <a:spcBef>
                <a:spcPts val="0"/>
              </a:spcBef>
              <a:spcAft>
                <a:spcPts val="0"/>
              </a:spcAft>
              <a:buClr>
                <a:schemeClr val="dk1"/>
              </a:buClr>
              <a:buSzPts val="2400"/>
              <a:buNone/>
              <a:defRPr sz="2400">
                <a:solidFill>
                  <a:schemeClr val="dk1"/>
                </a:solidFill>
              </a:defRPr>
            </a:lvl7pPr>
            <a:lvl8pPr lvl="7">
              <a:lnSpc>
                <a:spcPct val="100000"/>
              </a:lnSpc>
              <a:spcBef>
                <a:spcPts val="0"/>
              </a:spcBef>
              <a:spcAft>
                <a:spcPts val="0"/>
              </a:spcAft>
              <a:buClr>
                <a:schemeClr val="dk1"/>
              </a:buClr>
              <a:buSzPts val="2400"/>
              <a:buNone/>
              <a:defRPr sz="2400">
                <a:solidFill>
                  <a:schemeClr val="dk1"/>
                </a:solidFill>
              </a:defRPr>
            </a:lvl8pPr>
            <a:lvl9pPr lvl="8">
              <a:lnSpc>
                <a:spcPct val="100000"/>
              </a:lnSpc>
              <a:spcBef>
                <a:spcPts val="0"/>
              </a:spcBef>
              <a:spcAft>
                <a:spcPts val="0"/>
              </a:spcAft>
              <a:buClr>
                <a:schemeClr val="dk1"/>
              </a:buClr>
              <a:buSzPts val="2400"/>
              <a:buNone/>
              <a:defRPr sz="2400">
                <a:solidFill>
                  <a:schemeClr val="dk1"/>
                </a:solidFill>
              </a:defRPr>
            </a:lvl9pPr>
          </a:lstStyle>
          <a:p/>
        </p:txBody>
      </p:sp>
      <p:cxnSp>
        <p:nvCxnSpPr>
          <p:cNvPr id="330" name="Google Shape;330;p16"/>
          <p:cNvCxnSpPr/>
          <p:nvPr/>
        </p:nvCxnSpPr>
        <p:spPr>
          <a:xfrm>
            <a:off x="521250" y="-200"/>
            <a:ext cx="0" cy="5143800"/>
          </a:xfrm>
          <a:prstGeom prst="straightConnector1">
            <a:avLst/>
          </a:prstGeom>
          <a:noFill/>
          <a:ln cap="flat" cmpd="sng" w="9525">
            <a:solidFill>
              <a:schemeClr val="accent6"/>
            </a:solidFill>
            <a:prstDash val="solid"/>
            <a:round/>
            <a:headEnd len="sm" w="sm" type="none"/>
            <a:tailEnd len="sm" w="sm" type="none"/>
          </a:ln>
        </p:spPr>
      </p:cxnSp>
      <p:cxnSp>
        <p:nvCxnSpPr>
          <p:cNvPr id="331" name="Google Shape;331;p16"/>
          <p:cNvCxnSpPr/>
          <p:nvPr/>
        </p:nvCxnSpPr>
        <p:spPr>
          <a:xfrm>
            <a:off x="521250" y="334900"/>
            <a:ext cx="8623200" cy="0"/>
          </a:xfrm>
          <a:prstGeom prst="straightConnector1">
            <a:avLst/>
          </a:prstGeom>
          <a:noFill/>
          <a:ln cap="flat" cmpd="sng" w="9525">
            <a:solidFill>
              <a:schemeClr val="accent6"/>
            </a:solidFill>
            <a:prstDash val="solid"/>
            <a:round/>
            <a:headEnd len="sm" w="sm" type="none"/>
            <a:tailEnd len="sm" w="sm" type="none"/>
          </a:ln>
        </p:spPr>
      </p:cxnSp>
      <p:cxnSp>
        <p:nvCxnSpPr>
          <p:cNvPr id="332" name="Google Shape;332;p16"/>
          <p:cNvCxnSpPr/>
          <p:nvPr/>
        </p:nvCxnSpPr>
        <p:spPr>
          <a:xfrm>
            <a:off x="6773750" y="-200"/>
            <a:ext cx="0" cy="335100"/>
          </a:xfrm>
          <a:prstGeom prst="straightConnector1">
            <a:avLst/>
          </a:prstGeom>
          <a:noFill/>
          <a:ln cap="flat" cmpd="sng" w="9525">
            <a:solidFill>
              <a:schemeClr val="accent6"/>
            </a:solidFill>
            <a:prstDash val="solid"/>
            <a:round/>
            <a:headEnd len="sm" w="sm" type="none"/>
            <a:tailEnd len="sm" w="sm" type="none"/>
          </a:ln>
        </p:spPr>
      </p:cxnSp>
      <p:cxnSp>
        <p:nvCxnSpPr>
          <p:cNvPr id="333" name="Google Shape;333;p16"/>
          <p:cNvCxnSpPr/>
          <p:nvPr/>
        </p:nvCxnSpPr>
        <p:spPr>
          <a:xfrm>
            <a:off x="8623975" y="-200"/>
            <a:ext cx="0" cy="335100"/>
          </a:xfrm>
          <a:prstGeom prst="straightConnector1">
            <a:avLst/>
          </a:prstGeom>
          <a:noFill/>
          <a:ln cap="flat" cmpd="sng" w="9525">
            <a:solidFill>
              <a:schemeClr val="accent6"/>
            </a:solidFill>
            <a:prstDash val="solid"/>
            <a:round/>
            <a:headEnd len="sm" w="sm" type="none"/>
            <a:tailEnd len="sm" w="sm" type="none"/>
          </a:ln>
        </p:spPr>
      </p:cxnSp>
      <p:cxnSp>
        <p:nvCxnSpPr>
          <p:cNvPr id="334" name="Google Shape;334;p16"/>
          <p:cNvCxnSpPr/>
          <p:nvPr/>
        </p:nvCxnSpPr>
        <p:spPr>
          <a:xfrm>
            <a:off x="521250" y="841675"/>
            <a:ext cx="8623200" cy="0"/>
          </a:xfrm>
          <a:prstGeom prst="straightConnector1">
            <a:avLst/>
          </a:prstGeom>
          <a:noFill/>
          <a:ln cap="flat" cmpd="sng" w="9525">
            <a:solidFill>
              <a:schemeClr val="accent6"/>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 Comment">
  <p:cSld name="BLANK_1_1_1_1_1_1_1_1_2">
    <p:bg>
      <p:bgPr>
        <a:solidFill>
          <a:schemeClr val="lt2"/>
        </a:solidFill>
      </p:bgPr>
    </p:bg>
    <p:spTree>
      <p:nvGrpSpPr>
        <p:cNvPr id="335" name="Shape 335"/>
        <p:cNvGrpSpPr/>
        <p:nvPr/>
      </p:nvGrpSpPr>
      <p:grpSpPr>
        <a:xfrm>
          <a:off x="0" y="0"/>
          <a:ext cx="0" cy="0"/>
          <a:chOff x="0" y="0"/>
          <a:chExt cx="0" cy="0"/>
        </a:xfrm>
      </p:grpSpPr>
      <p:sp>
        <p:nvSpPr>
          <p:cNvPr id="336" name="Google Shape;336;p17"/>
          <p:cNvSpPr/>
          <p:nvPr/>
        </p:nvSpPr>
        <p:spPr>
          <a:xfrm>
            <a:off x="6771475" y="-25"/>
            <a:ext cx="2372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Gowun Batang"/>
              <a:ea typeface="Gowun Batang"/>
              <a:cs typeface="Gowun Batang"/>
              <a:sym typeface="Gowun Batang"/>
            </a:endParaRPr>
          </a:p>
        </p:txBody>
      </p:sp>
      <p:sp>
        <p:nvSpPr>
          <p:cNvPr id="337" name="Google Shape;337;p17"/>
          <p:cNvSpPr txBox="1"/>
          <p:nvPr>
            <p:ph idx="1"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338" name="Google Shape;338;p17"/>
          <p:cNvSpPr txBox="1"/>
          <p:nvPr>
            <p:ph idx="2"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339" name="Google Shape;339;p17"/>
          <p:cNvSpPr txBox="1"/>
          <p:nvPr>
            <p:ph idx="3"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cxnSp>
        <p:nvCxnSpPr>
          <p:cNvPr id="340" name="Google Shape;340;p17"/>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341" name="Google Shape;341;p17"/>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342" name="Google Shape;342;p17"/>
          <p:cNvCxnSpPr/>
          <p:nvPr/>
        </p:nvCxnSpPr>
        <p:spPr>
          <a:xfrm>
            <a:off x="67737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343" name="Google Shape;343;p17"/>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sp>
        <p:nvSpPr>
          <p:cNvPr id="344" name="Google Shape;344;p17"/>
          <p:cNvSpPr txBox="1"/>
          <p:nvPr>
            <p:ph type="title"/>
          </p:nvPr>
        </p:nvSpPr>
        <p:spPr>
          <a:xfrm>
            <a:off x="6773750" y="841725"/>
            <a:ext cx="1848900" cy="364800"/>
          </a:xfrm>
          <a:prstGeom prst="rect">
            <a:avLst/>
          </a:prstGeom>
        </p:spPr>
        <p:txBody>
          <a:bodyPr anchorCtr="0" anchor="ctr" bIns="0" lIns="182875" spcFirstLastPara="1" rIns="91425" wrap="square" tIns="0">
            <a:normAutofit/>
          </a:bodyPr>
          <a:lstStyle>
            <a:lvl1pPr lvl="0">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1pPr>
            <a:lvl2pPr lvl="1">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2pPr>
            <a:lvl3pPr lvl="2">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3pPr>
            <a:lvl4pPr lvl="3">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4pPr>
            <a:lvl5pPr lvl="4">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5pPr>
            <a:lvl6pPr lvl="5">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6pPr>
            <a:lvl7pPr lvl="6">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7pPr>
            <a:lvl8pPr lvl="7">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8pPr>
            <a:lvl9pPr lvl="8">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9pPr>
          </a:lstStyle>
          <a:p/>
        </p:txBody>
      </p:sp>
      <p:sp>
        <p:nvSpPr>
          <p:cNvPr id="345" name="Google Shape;345;p17"/>
          <p:cNvSpPr txBox="1"/>
          <p:nvPr>
            <p:ph idx="4" type="subTitle"/>
          </p:nvPr>
        </p:nvSpPr>
        <p:spPr>
          <a:xfrm>
            <a:off x="6773750" y="1252675"/>
            <a:ext cx="1848900" cy="335100"/>
          </a:xfrm>
          <a:prstGeom prst="rect">
            <a:avLst/>
          </a:prstGeom>
        </p:spPr>
        <p:txBody>
          <a:bodyPr anchorCtr="0" anchor="t" bIns="0" lIns="182875" spcFirstLastPara="1" rIns="91425" wrap="square" tIns="0">
            <a:normAutofit/>
          </a:bodyPr>
          <a:lstStyle>
            <a:lvl1pPr lvl="0">
              <a:spcBef>
                <a:spcPts val="0"/>
              </a:spcBef>
              <a:spcAft>
                <a:spcPts val="0"/>
              </a:spcAft>
              <a:buClr>
                <a:schemeClr val="lt1"/>
              </a:buClr>
              <a:buSzPts val="1000"/>
              <a:buFont typeface="Inter"/>
              <a:buNone/>
              <a:defRPr sz="1000"/>
            </a:lvl1pPr>
            <a:lvl2pPr lvl="1">
              <a:spcBef>
                <a:spcPts val="0"/>
              </a:spcBef>
              <a:spcAft>
                <a:spcPts val="0"/>
              </a:spcAft>
              <a:buClr>
                <a:schemeClr val="lt1"/>
              </a:buClr>
              <a:buSzPts val="1000"/>
              <a:buFont typeface="Inter"/>
              <a:buNone/>
              <a:defRPr sz="1000"/>
            </a:lvl2pPr>
            <a:lvl3pPr lvl="2">
              <a:spcBef>
                <a:spcPts val="0"/>
              </a:spcBef>
              <a:spcAft>
                <a:spcPts val="0"/>
              </a:spcAft>
              <a:buClr>
                <a:schemeClr val="lt1"/>
              </a:buClr>
              <a:buSzPts val="1000"/>
              <a:buFont typeface="Inter"/>
              <a:buNone/>
              <a:defRPr sz="1000"/>
            </a:lvl3pPr>
            <a:lvl4pPr lvl="3">
              <a:spcBef>
                <a:spcPts val="0"/>
              </a:spcBef>
              <a:spcAft>
                <a:spcPts val="0"/>
              </a:spcAft>
              <a:buClr>
                <a:schemeClr val="lt1"/>
              </a:buClr>
              <a:buSzPts val="1000"/>
              <a:buFont typeface="Inter"/>
              <a:buNone/>
              <a:defRPr sz="1000"/>
            </a:lvl4pPr>
            <a:lvl5pPr lvl="4">
              <a:spcBef>
                <a:spcPts val="0"/>
              </a:spcBef>
              <a:spcAft>
                <a:spcPts val="0"/>
              </a:spcAft>
              <a:buClr>
                <a:schemeClr val="lt1"/>
              </a:buClr>
              <a:buSzPts val="1000"/>
              <a:buFont typeface="Inter"/>
              <a:buNone/>
              <a:defRPr sz="1000"/>
            </a:lvl5pPr>
            <a:lvl6pPr lvl="5">
              <a:spcBef>
                <a:spcPts val="0"/>
              </a:spcBef>
              <a:spcAft>
                <a:spcPts val="0"/>
              </a:spcAft>
              <a:buClr>
                <a:schemeClr val="lt1"/>
              </a:buClr>
              <a:buSzPts val="1000"/>
              <a:buFont typeface="Inter"/>
              <a:buNone/>
              <a:defRPr sz="1000"/>
            </a:lvl6pPr>
            <a:lvl7pPr lvl="6">
              <a:spcBef>
                <a:spcPts val="0"/>
              </a:spcBef>
              <a:spcAft>
                <a:spcPts val="0"/>
              </a:spcAft>
              <a:buClr>
                <a:schemeClr val="lt1"/>
              </a:buClr>
              <a:buSzPts val="1000"/>
              <a:buFont typeface="Inter"/>
              <a:buNone/>
              <a:defRPr sz="1000"/>
            </a:lvl7pPr>
            <a:lvl8pPr lvl="7">
              <a:spcBef>
                <a:spcPts val="0"/>
              </a:spcBef>
              <a:spcAft>
                <a:spcPts val="0"/>
              </a:spcAft>
              <a:buClr>
                <a:schemeClr val="lt1"/>
              </a:buClr>
              <a:buSzPts val="1000"/>
              <a:buFont typeface="Inter"/>
              <a:buNone/>
              <a:defRPr sz="1000"/>
            </a:lvl8pPr>
            <a:lvl9pPr lvl="8">
              <a:spcBef>
                <a:spcPts val="0"/>
              </a:spcBef>
              <a:spcAft>
                <a:spcPts val="0"/>
              </a:spcAft>
              <a:buClr>
                <a:schemeClr val="lt1"/>
              </a:buClr>
              <a:buSzPts val="1000"/>
              <a:buFont typeface="Inter"/>
              <a:buNone/>
              <a:defRPr sz="1000"/>
            </a:lvl9pPr>
          </a:lstStyle>
          <a:p/>
        </p:txBody>
      </p:sp>
      <p:sp>
        <p:nvSpPr>
          <p:cNvPr id="346" name="Google Shape;346;p17"/>
          <p:cNvSpPr txBox="1"/>
          <p:nvPr>
            <p:ph idx="5" type="body"/>
          </p:nvPr>
        </p:nvSpPr>
        <p:spPr>
          <a:xfrm>
            <a:off x="6773750" y="1633925"/>
            <a:ext cx="1848900" cy="3210900"/>
          </a:xfrm>
          <a:prstGeom prst="rect">
            <a:avLst/>
          </a:prstGeom>
        </p:spPr>
        <p:txBody>
          <a:bodyPr anchorCtr="0" anchor="t" bIns="146300" lIns="182875" spcFirstLastPara="1" rIns="91425" wrap="square" tIns="0">
            <a:normAutofit/>
          </a:bodyPr>
          <a:lstStyle>
            <a:lvl1pPr indent="-292100" lvl="0" marL="457200">
              <a:spcBef>
                <a:spcPts val="0"/>
              </a:spcBef>
              <a:spcAft>
                <a:spcPts val="0"/>
              </a:spcAft>
              <a:buSzPts val="1000"/>
              <a:buFont typeface="Inter Light"/>
              <a:buChar char="●"/>
              <a:defRPr sz="1000">
                <a:latin typeface="Inter Light"/>
                <a:ea typeface="Inter Light"/>
                <a:cs typeface="Inter Light"/>
                <a:sym typeface="Inter Light"/>
              </a:defRPr>
            </a:lvl1pPr>
            <a:lvl2pPr indent="-292100" lvl="1" marL="914400">
              <a:spcBef>
                <a:spcPts val="800"/>
              </a:spcBef>
              <a:spcAft>
                <a:spcPts val="0"/>
              </a:spcAft>
              <a:buSzPts val="1000"/>
              <a:buFont typeface="Inter Light"/>
              <a:buChar char="○"/>
              <a:defRPr sz="1000">
                <a:latin typeface="Inter Light"/>
                <a:ea typeface="Inter Light"/>
                <a:cs typeface="Inter Light"/>
                <a:sym typeface="Inter Light"/>
              </a:defRPr>
            </a:lvl2pPr>
            <a:lvl3pPr indent="-292100" lvl="2" marL="1371600">
              <a:spcBef>
                <a:spcPts val="800"/>
              </a:spcBef>
              <a:spcAft>
                <a:spcPts val="0"/>
              </a:spcAft>
              <a:buSzPts val="1000"/>
              <a:buFont typeface="Inter Light"/>
              <a:buChar char="■"/>
              <a:defRPr sz="1000">
                <a:latin typeface="Inter Light"/>
                <a:ea typeface="Inter Light"/>
                <a:cs typeface="Inter Light"/>
                <a:sym typeface="Inter Light"/>
              </a:defRPr>
            </a:lvl3pPr>
            <a:lvl4pPr indent="-292100" lvl="3" marL="1828800">
              <a:spcBef>
                <a:spcPts val="800"/>
              </a:spcBef>
              <a:spcAft>
                <a:spcPts val="0"/>
              </a:spcAft>
              <a:buSzPts val="1000"/>
              <a:buFont typeface="Inter Light"/>
              <a:buChar char="●"/>
              <a:defRPr sz="1000">
                <a:latin typeface="Inter Light"/>
                <a:ea typeface="Inter Light"/>
                <a:cs typeface="Inter Light"/>
                <a:sym typeface="Inter Light"/>
              </a:defRPr>
            </a:lvl4pPr>
            <a:lvl5pPr indent="-292100" lvl="4" marL="2286000">
              <a:spcBef>
                <a:spcPts val="800"/>
              </a:spcBef>
              <a:spcAft>
                <a:spcPts val="0"/>
              </a:spcAft>
              <a:buSzPts val="1000"/>
              <a:buFont typeface="Inter Light"/>
              <a:buChar char="○"/>
              <a:defRPr sz="1000">
                <a:latin typeface="Inter Light"/>
                <a:ea typeface="Inter Light"/>
                <a:cs typeface="Inter Light"/>
                <a:sym typeface="Inter Light"/>
              </a:defRPr>
            </a:lvl5pPr>
            <a:lvl6pPr indent="-292100" lvl="5" marL="2743200">
              <a:spcBef>
                <a:spcPts val="800"/>
              </a:spcBef>
              <a:spcAft>
                <a:spcPts val="0"/>
              </a:spcAft>
              <a:buSzPts val="1000"/>
              <a:buFont typeface="Inter Light"/>
              <a:buChar char="■"/>
              <a:defRPr sz="1000">
                <a:latin typeface="Inter Light"/>
                <a:ea typeface="Inter Light"/>
                <a:cs typeface="Inter Light"/>
                <a:sym typeface="Inter Light"/>
              </a:defRPr>
            </a:lvl6pPr>
            <a:lvl7pPr indent="-292100" lvl="6" marL="3200400">
              <a:spcBef>
                <a:spcPts val="800"/>
              </a:spcBef>
              <a:spcAft>
                <a:spcPts val="0"/>
              </a:spcAft>
              <a:buSzPts val="1000"/>
              <a:buFont typeface="Inter Light"/>
              <a:buChar char="●"/>
              <a:defRPr sz="1000">
                <a:latin typeface="Inter Light"/>
                <a:ea typeface="Inter Light"/>
                <a:cs typeface="Inter Light"/>
                <a:sym typeface="Inter Light"/>
              </a:defRPr>
            </a:lvl7pPr>
            <a:lvl8pPr indent="-292100" lvl="7" marL="3657600">
              <a:spcBef>
                <a:spcPts val="800"/>
              </a:spcBef>
              <a:spcAft>
                <a:spcPts val="0"/>
              </a:spcAft>
              <a:buSzPts val="1000"/>
              <a:buFont typeface="Inter Light"/>
              <a:buChar char="○"/>
              <a:defRPr sz="1000">
                <a:latin typeface="Inter Light"/>
                <a:ea typeface="Inter Light"/>
                <a:cs typeface="Inter Light"/>
                <a:sym typeface="Inter Light"/>
              </a:defRPr>
            </a:lvl8pPr>
            <a:lvl9pPr indent="-292100" lvl="8" marL="4114800">
              <a:spcBef>
                <a:spcPts val="800"/>
              </a:spcBef>
              <a:spcAft>
                <a:spcPts val="800"/>
              </a:spcAft>
              <a:buSzPts val="1000"/>
              <a:buFont typeface="Inter Light"/>
              <a:buChar char="■"/>
              <a:defRPr sz="1000">
                <a:latin typeface="Inter Light"/>
                <a:ea typeface="Inter Light"/>
                <a:cs typeface="Inter Light"/>
                <a:sym typeface="Inter Light"/>
              </a:defRPr>
            </a:lvl9pPr>
          </a:lstStyle>
          <a:p/>
        </p:txBody>
      </p:sp>
      <p:sp>
        <p:nvSpPr>
          <p:cNvPr id="347" name="Google Shape;347;p17"/>
          <p:cNvSpPr txBox="1"/>
          <p:nvPr>
            <p:ph idx="6" type="title"/>
          </p:nvPr>
        </p:nvSpPr>
        <p:spPr>
          <a:xfrm flipH="1">
            <a:off x="524150" y="334900"/>
            <a:ext cx="8098500" cy="510000"/>
          </a:xfrm>
          <a:prstGeom prst="rect">
            <a:avLst/>
          </a:prstGeom>
        </p:spPr>
        <p:txBody>
          <a:bodyPr anchorCtr="0" anchor="ctr" bIns="91425" lIns="274300" spcFirstLastPara="1" rIns="91425" wrap="square" tIns="91425">
            <a:no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Growth">
  <p:cSld name="CUSTOM_4">
    <p:bg>
      <p:bgPr>
        <a:solidFill>
          <a:schemeClr val="lt2"/>
        </a:solidFill>
      </p:bgPr>
    </p:bg>
    <p:spTree>
      <p:nvGrpSpPr>
        <p:cNvPr id="348" name="Shape 348"/>
        <p:cNvGrpSpPr/>
        <p:nvPr/>
      </p:nvGrpSpPr>
      <p:grpSpPr>
        <a:xfrm>
          <a:off x="0" y="0"/>
          <a:ext cx="0" cy="0"/>
          <a:chOff x="0" y="0"/>
          <a:chExt cx="0" cy="0"/>
        </a:xfrm>
      </p:grpSpPr>
      <p:sp>
        <p:nvSpPr>
          <p:cNvPr id="349" name="Google Shape;349;p18"/>
          <p:cNvSpPr txBox="1"/>
          <p:nvPr>
            <p:ph idx="1" type="body"/>
          </p:nvPr>
        </p:nvSpPr>
        <p:spPr>
          <a:xfrm>
            <a:off x="6270725" y="3025600"/>
            <a:ext cx="2874600" cy="1424700"/>
          </a:xfrm>
          <a:prstGeom prst="rect">
            <a:avLst/>
          </a:prstGeom>
        </p:spPr>
        <p:txBody>
          <a:bodyPr anchorCtr="0" anchor="b" bIns="91425" lIns="182875" spcFirstLastPara="1" rIns="182875" wrap="square" tIns="91425">
            <a:normAutofit/>
          </a:bodyPr>
          <a:lstStyle>
            <a:lvl1pPr indent="-292100" lvl="0" marL="457200">
              <a:spcBef>
                <a:spcPts val="0"/>
              </a:spcBef>
              <a:spcAft>
                <a:spcPts val="0"/>
              </a:spcAft>
              <a:buSzPts val="1000"/>
              <a:buFont typeface="Inter"/>
              <a:buChar char="●"/>
              <a:defRPr sz="1000"/>
            </a:lvl1pPr>
            <a:lvl2pPr indent="-292100" lvl="1" marL="914400">
              <a:spcBef>
                <a:spcPts val="0"/>
              </a:spcBef>
              <a:spcAft>
                <a:spcPts val="0"/>
              </a:spcAft>
              <a:buSzPts val="1000"/>
              <a:buFont typeface="Inter"/>
              <a:buChar char="○"/>
              <a:defRPr sz="1000"/>
            </a:lvl2pPr>
            <a:lvl3pPr indent="-292100" lvl="2" marL="1371600">
              <a:spcBef>
                <a:spcPts val="0"/>
              </a:spcBef>
              <a:spcAft>
                <a:spcPts val="0"/>
              </a:spcAft>
              <a:buSzPts val="1000"/>
              <a:buFont typeface="Inter"/>
              <a:buChar char="■"/>
              <a:defRPr sz="1000"/>
            </a:lvl3pPr>
            <a:lvl4pPr indent="-292100" lvl="3" marL="1828800">
              <a:spcBef>
                <a:spcPts val="0"/>
              </a:spcBef>
              <a:spcAft>
                <a:spcPts val="0"/>
              </a:spcAft>
              <a:buSzPts val="1000"/>
              <a:buFont typeface="Inter"/>
              <a:buChar char="●"/>
              <a:defRPr sz="1000"/>
            </a:lvl4pPr>
            <a:lvl5pPr indent="-292100" lvl="4" marL="2286000">
              <a:spcBef>
                <a:spcPts val="0"/>
              </a:spcBef>
              <a:spcAft>
                <a:spcPts val="0"/>
              </a:spcAft>
              <a:buSzPts val="1000"/>
              <a:buFont typeface="Inter"/>
              <a:buChar char="○"/>
              <a:defRPr sz="1000"/>
            </a:lvl5pPr>
            <a:lvl6pPr indent="-292100" lvl="5" marL="2743200">
              <a:spcBef>
                <a:spcPts val="0"/>
              </a:spcBef>
              <a:spcAft>
                <a:spcPts val="0"/>
              </a:spcAft>
              <a:buSzPts val="1000"/>
              <a:buFont typeface="Inter"/>
              <a:buChar char="■"/>
              <a:defRPr sz="1000"/>
            </a:lvl6pPr>
            <a:lvl7pPr indent="-292100" lvl="6" marL="3200400">
              <a:spcBef>
                <a:spcPts val="0"/>
              </a:spcBef>
              <a:spcAft>
                <a:spcPts val="0"/>
              </a:spcAft>
              <a:buSzPts val="1000"/>
              <a:buFont typeface="Inter"/>
              <a:buChar char="●"/>
              <a:defRPr sz="1000"/>
            </a:lvl7pPr>
            <a:lvl8pPr indent="-292100" lvl="7" marL="3657600">
              <a:spcBef>
                <a:spcPts val="0"/>
              </a:spcBef>
              <a:spcAft>
                <a:spcPts val="0"/>
              </a:spcAft>
              <a:buSzPts val="1000"/>
              <a:buFont typeface="Inter"/>
              <a:buChar char="○"/>
              <a:defRPr sz="1000"/>
            </a:lvl8pPr>
            <a:lvl9pPr indent="-292100" lvl="8" marL="4114800">
              <a:spcBef>
                <a:spcPts val="0"/>
              </a:spcBef>
              <a:spcAft>
                <a:spcPts val="0"/>
              </a:spcAft>
              <a:buSzPts val="1000"/>
              <a:buFont typeface="Inter"/>
              <a:buChar char="■"/>
              <a:defRPr sz="1000"/>
            </a:lvl9pPr>
          </a:lstStyle>
          <a:p/>
        </p:txBody>
      </p:sp>
      <p:sp>
        <p:nvSpPr>
          <p:cNvPr id="350" name="Google Shape;350;p18"/>
          <p:cNvSpPr txBox="1"/>
          <p:nvPr>
            <p:ph idx="2" type="body"/>
          </p:nvPr>
        </p:nvSpPr>
        <p:spPr>
          <a:xfrm>
            <a:off x="3403050" y="2668875"/>
            <a:ext cx="2868000" cy="1781400"/>
          </a:xfrm>
          <a:prstGeom prst="rect">
            <a:avLst/>
          </a:prstGeom>
        </p:spPr>
        <p:txBody>
          <a:bodyPr anchorCtr="0" anchor="b" bIns="91425" lIns="182875" spcFirstLastPara="1" rIns="182875" wrap="square" tIns="91425">
            <a:normAutofit/>
          </a:bodyPr>
          <a:lstStyle>
            <a:lvl1pPr indent="-292100" lvl="0" marL="457200">
              <a:spcBef>
                <a:spcPts val="0"/>
              </a:spcBef>
              <a:spcAft>
                <a:spcPts val="0"/>
              </a:spcAft>
              <a:buSzPts val="1000"/>
              <a:buFont typeface="Inter"/>
              <a:buChar char="●"/>
              <a:defRPr sz="1000"/>
            </a:lvl1pPr>
            <a:lvl2pPr indent="-292100" lvl="1" marL="914400">
              <a:spcBef>
                <a:spcPts val="800"/>
              </a:spcBef>
              <a:spcAft>
                <a:spcPts val="0"/>
              </a:spcAft>
              <a:buSzPts val="1000"/>
              <a:buFont typeface="Inter"/>
              <a:buChar char="○"/>
              <a:defRPr sz="1000"/>
            </a:lvl2pPr>
            <a:lvl3pPr indent="-292100" lvl="2" marL="1371600">
              <a:spcBef>
                <a:spcPts val="800"/>
              </a:spcBef>
              <a:spcAft>
                <a:spcPts val="0"/>
              </a:spcAft>
              <a:buSzPts val="1000"/>
              <a:buFont typeface="Inter"/>
              <a:buChar char="■"/>
              <a:defRPr sz="1000"/>
            </a:lvl3pPr>
            <a:lvl4pPr indent="-292100" lvl="3" marL="1828800">
              <a:spcBef>
                <a:spcPts val="800"/>
              </a:spcBef>
              <a:spcAft>
                <a:spcPts val="0"/>
              </a:spcAft>
              <a:buSzPts val="1000"/>
              <a:buFont typeface="Inter"/>
              <a:buChar char="●"/>
              <a:defRPr sz="1000"/>
            </a:lvl4pPr>
            <a:lvl5pPr indent="-292100" lvl="4" marL="2286000">
              <a:spcBef>
                <a:spcPts val="800"/>
              </a:spcBef>
              <a:spcAft>
                <a:spcPts val="0"/>
              </a:spcAft>
              <a:buSzPts val="1000"/>
              <a:buFont typeface="Inter"/>
              <a:buChar char="○"/>
              <a:defRPr sz="1000"/>
            </a:lvl5pPr>
            <a:lvl6pPr indent="-292100" lvl="5" marL="2743200">
              <a:spcBef>
                <a:spcPts val="800"/>
              </a:spcBef>
              <a:spcAft>
                <a:spcPts val="0"/>
              </a:spcAft>
              <a:buSzPts val="1000"/>
              <a:buFont typeface="Inter"/>
              <a:buChar char="■"/>
              <a:defRPr sz="1000"/>
            </a:lvl6pPr>
            <a:lvl7pPr indent="-292100" lvl="6" marL="3200400">
              <a:spcBef>
                <a:spcPts val="800"/>
              </a:spcBef>
              <a:spcAft>
                <a:spcPts val="0"/>
              </a:spcAft>
              <a:buSzPts val="1000"/>
              <a:buFont typeface="Inter"/>
              <a:buChar char="●"/>
              <a:defRPr sz="1000"/>
            </a:lvl7pPr>
            <a:lvl8pPr indent="-292100" lvl="7" marL="3657600">
              <a:spcBef>
                <a:spcPts val="800"/>
              </a:spcBef>
              <a:spcAft>
                <a:spcPts val="0"/>
              </a:spcAft>
              <a:buSzPts val="1000"/>
              <a:buFont typeface="Inter"/>
              <a:buChar char="○"/>
              <a:defRPr sz="1000"/>
            </a:lvl8pPr>
            <a:lvl9pPr indent="-292100" lvl="8" marL="4114800">
              <a:spcBef>
                <a:spcPts val="800"/>
              </a:spcBef>
              <a:spcAft>
                <a:spcPts val="800"/>
              </a:spcAft>
              <a:buSzPts val="1000"/>
              <a:buFont typeface="Inter"/>
              <a:buChar char="■"/>
              <a:defRPr sz="1000"/>
            </a:lvl9pPr>
          </a:lstStyle>
          <a:p/>
        </p:txBody>
      </p:sp>
      <p:sp>
        <p:nvSpPr>
          <p:cNvPr id="351" name="Google Shape;351;p18"/>
          <p:cNvSpPr txBox="1"/>
          <p:nvPr>
            <p:ph idx="3" type="body"/>
          </p:nvPr>
        </p:nvSpPr>
        <p:spPr>
          <a:xfrm>
            <a:off x="521250" y="3426700"/>
            <a:ext cx="2880300" cy="1023600"/>
          </a:xfrm>
          <a:prstGeom prst="rect">
            <a:avLst/>
          </a:prstGeom>
        </p:spPr>
        <p:txBody>
          <a:bodyPr anchorCtr="0" anchor="b" bIns="91425" lIns="182875" spcFirstLastPara="1" rIns="182875" wrap="square" tIns="91425">
            <a:normAutofit/>
          </a:bodyPr>
          <a:lstStyle>
            <a:lvl1pPr indent="-292100" lvl="0" marL="457200">
              <a:spcBef>
                <a:spcPts val="0"/>
              </a:spcBef>
              <a:spcAft>
                <a:spcPts val="0"/>
              </a:spcAft>
              <a:buClr>
                <a:schemeClr val="lt2"/>
              </a:buClr>
              <a:buSzPts val="1000"/>
              <a:buFont typeface="Inter"/>
              <a:buChar char="●"/>
              <a:defRPr sz="1000">
                <a:solidFill>
                  <a:schemeClr val="lt2"/>
                </a:solidFill>
              </a:defRPr>
            </a:lvl1pPr>
            <a:lvl2pPr indent="-292100" lvl="1" marL="914400">
              <a:spcBef>
                <a:spcPts val="0"/>
              </a:spcBef>
              <a:spcAft>
                <a:spcPts val="0"/>
              </a:spcAft>
              <a:buClr>
                <a:schemeClr val="lt2"/>
              </a:buClr>
              <a:buSzPts val="1000"/>
              <a:buFont typeface="Inter"/>
              <a:buChar char="○"/>
              <a:defRPr sz="1000">
                <a:solidFill>
                  <a:schemeClr val="lt2"/>
                </a:solidFill>
              </a:defRPr>
            </a:lvl2pPr>
            <a:lvl3pPr indent="-292100" lvl="2" marL="1371600">
              <a:spcBef>
                <a:spcPts val="0"/>
              </a:spcBef>
              <a:spcAft>
                <a:spcPts val="0"/>
              </a:spcAft>
              <a:buClr>
                <a:schemeClr val="lt2"/>
              </a:buClr>
              <a:buSzPts val="1000"/>
              <a:buFont typeface="Inter"/>
              <a:buChar char="■"/>
              <a:defRPr sz="1000">
                <a:solidFill>
                  <a:schemeClr val="lt2"/>
                </a:solidFill>
              </a:defRPr>
            </a:lvl3pPr>
            <a:lvl4pPr indent="-292100" lvl="3" marL="1828800">
              <a:spcBef>
                <a:spcPts val="0"/>
              </a:spcBef>
              <a:spcAft>
                <a:spcPts val="0"/>
              </a:spcAft>
              <a:buClr>
                <a:schemeClr val="lt2"/>
              </a:buClr>
              <a:buSzPts val="1000"/>
              <a:buFont typeface="Inter"/>
              <a:buChar char="●"/>
              <a:defRPr sz="1000">
                <a:solidFill>
                  <a:schemeClr val="lt2"/>
                </a:solidFill>
              </a:defRPr>
            </a:lvl4pPr>
            <a:lvl5pPr indent="-292100" lvl="4" marL="2286000">
              <a:spcBef>
                <a:spcPts val="0"/>
              </a:spcBef>
              <a:spcAft>
                <a:spcPts val="0"/>
              </a:spcAft>
              <a:buClr>
                <a:schemeClr val="lt2"/>
              </a:buClr>
              <a:buSzPts val="1000"/>
              <a:buFont typeface="Inter"/>
              <a:buChar char="○"/>
              <a:defRPr sz="1000">
                <a:solidFill>
                  <a:schemeClr val="lt2"/>
                </a:solidFill>
              </a:defRPr>
            </a:lvl5pPr>
            <a:lvl6pPr indent="-292100" lvl="5" marL="2743200">
              <a:spcBef>
                <a:spcPts val="0"/>
              </a:spcBef>
              <a:spcAft>
                <a:spcPts val="0"/>
              </a:spcAft>
              <a:buClr>
                <a:schemeClr val="lt2"/>
              </a:buClr>
              <a:buSzPts val="1000"/>
              <a:buFont typeface="Inter"/>
              <a:buChar char="■"/>
              <a:defRPr sz="1000">
                <a:solidFill>
                  <a:schemeClr val="lt2"/>
                </a:solidFill>
              </a:defRPr>
            </a:lvl6pPr>
            <a:lvl7pPr indent="-292100" lvl="6" marL="3200400">
              <a:spcBef>
                <a:spcPts val="0"/>
              </a:spcBef>
              <a:spcAft>
                <a:spcPts val="0"/>
              </a:spcAft>
              <a:buClr>
                <a:schemeClr val="lt2"/>
              </a:buClr>
              <a:buSzPts val="1000"/>
              <a:buFont typeface="Inter"/>
              <a:buChar char="●"/>
              <a:defRPr sz="1000">
                <a:solidFill>
                  <a:schemeClr val="lt2"/>
                </a:solidFill>
              </a:defRPr>
            </a:lvl7pPr>
            <a:lvl8pPr indent="-292100" lvl="7" marL="3657600">
              <a:spcBef>
                <a:spcPts val="0"/>
              </a:spcBef>
              <a:spcAft>
                <a:spcPts val="0"/>
              </a:spcAft>
              <a:buClr>
                <a:schemeClr val="lt2"/>
              </a:buClr>
              <a:buSzPts val="1000"/>
              <a:buFont typeface="Inter"/>
              <a:buChar char="○"/>
              <a:defRPr sz="1000">
                <a:solidFill>
                  <a:schemeClr val="lt2"/>
                </a:solidFill>
              </a:defRPr>
            </a:lvl8pPr>
            <a:lvl9pPr indent="-292100" lvl="8" marL="4114800">
              <a:spcBef>
                <a:spcPts val="0"/>
              </a:spcBef>
              <a:spcAft>
                <a:spcPts val="0"/>
              </a:spcAft>
              <a:buSzPts val="1000"/>
              <a:buFont typeface="Inter"/>
              <a:buChar char="■"/>
              <a:defRPr sz="1000">
                <a:solidFill>
                  <a:schemeClr val="lt2"/>
                </a:solidFill>
              </a:defRPr>
            </a:lvl9pPr>
          </a:lstStyle>
          <a:p/>
        </p:txBody>
      </p:sp>
      <p:sp>
        <p:nvSpPr>
          <p:cNvPr id="352" name="Google Shape;352;p18"/>
          <p:cNvSpPr txBox="1"/>
          <p:nvPr>
            <p:ph type="title"/>
          </p:nvPr>
        </p:nvSpPr>
        <p:spPr>
          <a:xfrm flipH="1">
            <a:off x="524150" y="334900"/>
            <a:ext cx="8098500" cy="510000"/>
          </a:xfrm>
          <a:prstGeom prst="rect">
            <a:avLst/>
          </a:prstGeom>
        </p:spPr>
        <p:txBody>
          <a:bodyPr anchorCtr="0" anchor="ctr" bIns="91425" lIns="274300" spcFirstLastPara="1" rIns="91425" wrap="square" tIns="91425">
            <a:no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cxnSp>
        <p:nvCxnSpPr>
          <p:cNvPr id="353" name="Google Shape;353;p18"/>
          <p:cNvCxnSpPr/>
          <p:nvPr/>
        </p:nvCxnSpPr>
        <p:spPr>
          <a:xfrm>
            <a:off x="3401654" y="841987"/>
            <a:ext cx="0" cy="4301700"/>
          </a:xfrm>
          <a:prstGeom prst="straightConnector1">
            <a:avLst/>
          </a:prstGeom>
          <a:noFill/>
          <a:ln cap="flat" cmpd="sng" w="9525">
            <a:solidFill>
              <a:schemeClr val="lt1"/>
            </a:solidFill>
            <a:prstDash val="solid"/>
            <a:round/>
            <a:headEnd len="sm" w="sm" type="none"/>
            <a:tailEnd len="sm" w="sm" type="none"/>
          </a:ln>
        </p:spPr>
      </p:cxnSp>
      <p:cxnSp>
        <p:nvCxnSpPr>
          <p:cNvPr id="354" name="Google Shape;354;p18"/>
          <p:cNvCxnSpPr/>
          <p:nvPr/>
        </p:nvCxnSpPr>
        <p:spPr>
          <a:xfrm>
            <a:off x="6271043" y="841987"/>
            <a:ext cx="0" cy="4301700"/>
          </a:xfrm>
          <a:prstGeom prst="straightConnector1">
            <a:avLst/>
          </a:prstGeom>
          <a:noFill/>
          <a:ln cap="flat" cmpd="sng" w="9525">
            <a:solidFill>
              <a:schemeClr val="lt1"/>
            </a:solidFill>
            <a:prstDash val="solid"/>
            <a:round/>
            <a:headEnd len="sm" w="sm" type="none"/>
            <a:tailEnd len="sm" w="sm" type="none"/>
          </a:ln>
        </p:spPr>
      </p:cxnSp>
      <p:sp>
        <p:nvSpPr>
          <p:cNvPr id="355" name="Google Shape;355;p18"/>
          <p:cNvSpPr txBox="1"/>
          <p:nvPr>
            <p:ph idx="4"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356" name="Google Shape;356;p18"/>
          <p:cNvSpPr txBox="1"/>
          <p:nvPr>
            <p:ph idx="5"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357" name="Google Shape;357;p18"/>
          <p:cNvSpPr txBox="1"/>
          <p:nvPr>
            <p:ph idx="6"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cxnSp>
        <p:nvCxnSpPr>
          <p:cNvPr id="358" name="Google Shape;358;p18"/>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359" name="Google Shape;359;p18"/>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360" name="Google Shape;360;p18"/>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361" name="Google Shape;361;p18"/>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362" name="Google Shape;362;p18"/>
          <p:cNvCxnSpPr/>
          <p:nvPr/>
        </p:nvCxnSpPr>
        <p:spPr>
          <a:xfrm>
            <a:off x="521250" y="841675"/>
            <a:ext cx="8623200" cy="0"/>
          </a:xfrm>
          <a:prstGeom prst="straightConnector1">
            <a:avLst/>
          </a:prstGeom>
          <a:noFill/>
          <a:ln cap="flat" cmpd="sng" w="9525">
            <a:solidFill>
              <a:schemeClr val="lt1"/>
            </a:solidFill>
            <a:prstDash val="solid"/>
            <a:round/>
            <a:headEnd len="sm" w="sm" type="none"/>
            <a:tailEnd len="sm" w="sm" type="none"/>
          </a:ln>
        </p:spPr>
      </p:cxnSp>
      <p:sp>
        <p:nvSpPr>
          <p:cNvPr id="363" name="Google Shape;363;p18"/>
          <p:cNvSpPr txBox="1"/>
          <p:nvPr>
            <p:ph idx="7" type="title"/>
          </p:nvPr>
        </p:nvSpPr>
        <p:spPr>
          <a:xfrm>
            <a:off x="521250" y="2093850"/>
            <a:ext cx="2878500" cy="1332300"/>
          </a:xfrm>
          <a:prstGeom prst="rect">
            <a:avLst/>
          </a:prstGeom>
        </p:spPr>
        <p:txBody>
          <a:bodyPr anchorCtr="0" anchor="b" bIns="274300" lIns="91425" spcFirstLastPara="1" rIns="0" wrap="square" tIns="0">
            <a:normAutofit/>
          </a:bodyPr>
          <a:lstStyle>
            <a:lvl1pPr lvl="0">
              <a:spcBef>
                <a:spcPts val="0"/>
              </a:spcBef>
              <a:spcAft>
                <a:spcPts val="0"/>
              </a:spcAft>
              <a:buClr>
                <a:schemeClr val="lt1"/>
              </a:buClr>
              <a:buSzPts val="5500"/>
              <a:buFont typeface="Gowun Batang"/>
              <a:buChar char="●"/>
              <a:defRPr sz="5500"/>
            </a:lvl1pPr>
            <a:lvl2pPr lvl="1">
              <a:spcBef>
                <a:spcPts val="0"/>
              </a:spcBef>
              <a:spcAft>
                <a:spcPts val="0"/>
              </a:spcAft>
              <a:buClr>
                <a:schemeClr val="lt1"/>
              </a:buClr>
              <a:buSzPts val="5500"/>
              <a:buFont typeface="Gowun Batang"/>
              <a:buChar char="○"/>
              <a:defRPr sz="5500"/>
            </a:lvl2pPr>
            <a:lvl3pPr lvl="2">
              <a:spcBef>
                <a:spcPts val="0"/>
              </a:spcBef>
              <a:spcAft>
                <a:spcPts val="0"/>
              </a:spcAft>
              <a:buClr>
                <a:schemeClr val="lt1"/>
              </a:buClr>
              <a:buSzPts val="5500"/>
              <a:buFont typeface="Gowun Batang"/>
              <a:buChar char="■"/>
              <a:defRPr sz="5500"/>
            </a:lvl3pPr>
            <a:lvl4pPr lvl="3">
              <a:spcBef>
                <a:spcPts val="0"/>
              </a:spcBef>
              <a:spcAft>
                <a:spcPts val="0"/>
              </a:spcAft>
              <a:buClr>
                <a:schemeClr val="lt1"/>
              </a:buClr>
              <a:buSzPts val="5500"/>
              <a:buFont typeface="Gowun Batang"/>
              <a:buChar char="●"/>
              <a:defRPr sz="5500"/>
            </a:lvl4pPr>
            <a:lvl5pPr lvl="4">
              <a:spcBef>
                <a:spcPts val="0"/>
              </a:spcBef>
              <a:spcAft>
                <a:spcPts val="0"/>
              </a:spcAft>
              <a:buClr>
                <a:schemeClr val="lt1"/>
              </a:buClr>
              <a:buSzPts val="5500"/>
              <a:buFont typeface="Gowun Batang"/>
              <a:buChar char="○"/>
              <a:defRPr sz="5500"/>
            </a:lvl5pPr>
            <a:lvl6pPr lvl="5">
              <a:spcBef>
                <a:spcPts val="0"/>
              </a:spcBef>
              <a:spcAft>
                <a:spcPts val="0"/>
              </a:spcAft>
              <a:buClr>
                <a:schemeClr val="lt1"/>
              </a:buClr>
              <a:buSzPts val="5500"/>
              <a:buFont typeface="Gowun Batang"/>
              <a:buChar char="■"/>
              <a:defRPr sz="5500"/>
            </a:lvl6pPr>
            <a:lvl7pPr lvl="6">
              <a:spcBef>
                <a:spcPts val="0"/>
              </a:spcBef>
              <a:spcAft>
                <a:spcPts val="0"/>
              </a:spcAft>
              <a:buClr>
                <a:schemeClr val="lt1"/>
              </a:buClr>
              <a:buSzPts val="5500"/>
              <a:buFont typeface="Gowun Batang"/>
              <a:buChar char="●"/>
              <a:defRPr sz="5500"/>
            </a:lvl7pPr>
            <a:lvl8pPr lvl="7">
              <a:spcBef>
                <a:spcPts val="0"/>
              </a:spcBef>
              <a:spcAft>
                <a:spcPts val="0"/>
              </a:spcAft>
              <a:buClr>
                <a:schemeClr val="lt1"/>
              </a:buClr>
              <a:buSzPts val="5500"/>
              <a:buFont typeface="Gowun Batang"/>
              <a:buChar char="○"/>
              <a:defRPr sz="5500"/>
            </a:lvl8pPr>
            <a:lvl9pPr lvl="8">
              <a:spcBef>
                <a:spcPts val="0"/>
              </a:spcBef>
              <a:spcAft>
                <a:spcPts val="0"/>
              </a:spcAft>
              <a:buClr>
                <a:schemeClr val="lt1"/>
              </a:buClr>
              <a:buSzPts val="5500"/>
              <a:buFont typeface="Gowun Batang"/>
              <a:buChar char="■"/>
              <a:defRPr sz="5500"/>
            </a:lvl9pPr>
          </a:lstStyle>
          <a:p/>
        </p:txBody>
      </p:sp>
      <p:sp>
        <p:nvSpPr>
          <p:cNvPr id="364" name="Google Shape;364;p18"/>
          <p:cNvSpPr txBox="1"/>
          <p:nvPr>
            <p:ph idx="8" type="subTitle"/>
          </p:nvPr>
        </p:nvSpPr>
        <p:spPr>
          <a:xfrm>
            <a:off x="521250" y="2976675"/>
            <a:ext cx="2880300" cy="450000"/>
          </a:xfrm>
          <a:prstGeom prst="rect">
            <a:avLst/>
          </a:prstGeom>
        </p:spPr>
        <p:txBody>
          <a:bodyPr anchorCtr="0" anchor="t" bIns="54850" lIns="182875" spcFirstLastPara="1" rIns="91425" wrap="square" tIns="91425">
            <a:noAutofit/>
          </a:bodyPr>
          <a:lstStyle>
            <a:lvl1pPr lvl="0">
              <a:spcBef>
                <a:spcPts val="0"/>
              </a:spcBef>
              <a:spcAft>
                <a:spcPts val="0"/>
              </a:spcAft>
              <a:buSzPts val="1200"/>
              <a:buFont typeface="Inter Medium"/>
              <a:buNone/>
              <a:defRPr>
                <a:latin typeface="Inter Medium"/>
                <a:ea typeface="Inter Medium"/>
                <a:cs typeface="Inter Medium"/>
                <a:sym typeface="Inter Medium"/>
              </a:defRPr>
            </a:lvl1pPr>
            <a:lvl2pPr lvl="1">
              <a:spcBef>
                <a:spcPts val="0"/>
              </a:spcBef>
              <a:spcAft>
                <a:spcPts val="0"/>
              </a:spcAft>
              <a:buSzPts val="1200"/>
              <a:buFont typeface="Inter Medium"/>
              <a:buNone/>
              <a:defRPr>
                <a:latin typeface="Inter Medium"/>
                <a:ea typeface="Inter Medium"/>
                <a:cs typeface="Inter Medium"/>
                <a:sym typeface="Inter Medium"/>
              </a:defRPr>
            </a:lvl2pPr>
            <a:lvl3pPr lvl="2">
              <a:spcBef>
                <a:spcPts val="0"/>
              </a:spcBef>
              <a:spcAft>
                <a:spcPts val="0"/>
              </a:spcAft>
              <a:buSzPts val="1200"/>
              <a:buFont typeface="Inter Medium"/>
              <a:buNone/>
              <a:defRPr>
                <a:latin typeface="Inter Medium"/>
                <a:ea typeface="Inter Medium"/>
                <a:cs typeface="Inter Medium"/>
                <a:sym typeface="Inter Medium"/>
              </a:defRPr>
            </a:lvl3pPr>
            <a:lvl4pPr lvl="3">
              <a:spcBef>
                <a:spcPts val="0"/>
              </a:spcBef>
              <a:spcAft>
                <a:spcPts val="0"/>
              </a:spcAft>
              <a:buSzPts val="1200"/>
              <a:buFont typeface="Inter Medium"/>
              <a:buNone/>
              <a:defRPr>
                <a:latin typeface="Inter Medium"/>
                <a:ea typeface="Inter Medium"/>
                <a:cs typeface="Inter Medium"/>
                <a:sym typeface="Inter Medium"/>
              </a:defRPr>
            </a:lvl4pPr>
            <a:lvl5pPr lvl="4">
              <a:spcBef>
                <a:spcPts val="0"/>
              </a:spcBef>
              <a:spcAft>
                <a:spcPts val="0"/>
              </a:spcAft>
              <a:buSzPts val="1200"/>
              <a:buFont typeface="Inter Medium"/>
              <a:buNone/>
              <a:defRPr>
                <a:latin typeface="Inter Medium"/>
                <a:ea typeface="Inter Medium"/>
                <a:cs typeface="Inter Medium"/>
                <a:sym typeface="Inter Medium"/>
              </a:defRPr>
            </a:lvl5pPr>
            <a:lvl6pPr lvl="5">
              <a:spcBef>
                <a:spcPts val="0"/>
              </a:spcBef>
              <a:spcAft>
                <a:spcPts val="0"/>
              </a:spcAft>
              <a:buSzPts val="1200"/>
              <a:buFont typeface="Inter Medium"/>
              <a:buNone/>
              <a:defRPr>
                <a:latin typeface="Inter Medium"/>
                <a:ea typeface="Inter Medium"/>
                <a:cs typeface="Inter Medium"/>
                <a:sym typeface="Inter Medium"/>
              </a:defRPr>
            </a:lvl6pPr>
            <a:lvl7pPr lvl="6">
              <a:spcBef>
                <a:spcPts val="0"/>
              </a:spcBef>
              <a:spcAft>
                <a:spcPts val="0"/>
              </a:spcAft>
              <a:buSzPts val="1200"/>
              <a:buFont typeface="Inter Medium"/>
              <a:buNone/>
              <a:defRPr>
                <a:latin typeface="Inter Medium"/>
                <a:ea typeface="Inter Medium"/>
                <a:cs typeface="Inter Medium"/>
                <a:sym typeface="Inter Medium"/>
              </a:defRPr>
            </a:lvl7pPr>
            <a:lvl8pPr lvl="7">
              <a:spcBef>
                <a:spcPts val="0"/>
              </a:spcBef>
              <a:spcAft>
                <a:spcPts val="0"/>
              </a:spcAft>
              <a:buSzPts val="1200"/>
              <a:buFont typeface="Inter Medium"/>
              <a:buNone/>
              <a:defRPr>
                <a:latin typeface="Inter Medium"/>
                <a:ea typeface="Inter Medium"/>
                <a:cs typeface="Inter Medium"/>
                <a:sym typeface="Inter Medium"/>
              </a:defRPr>
            </a:lvl8pPr>
            <a:lvl9pPr lvl="8">
              <a:spcBef>
                <a:spcPts val="0"/>
              </a:spcBef>
              <a:spcAft>
                <a:spcPts val="0"/>
              </a:spcAft>
              <a:buSzPts val="1200"/>
              <a:buFont typeface="Inter Medium"/>
              <a:buNone/>
              <a:defRPr>
                <a:latin typeface="Inter Medium"/>
                <a:ea typeface="Inter Medium"/>
                <a:cs typeface="Inter Medium"/>
                <a:sym typeface="Inter Medium"/>
              </a:defRPr>
            </a:lvl9pPr>
          </a:lstStyle>
          <a:p/>
        </p:txBody>
      </p:sp>
      <p:sp>
        <p:nvSpPr>
          <p:cNvPr id="365" name="Google Shape;365;p18"/>
          <p:cNvSpPr txBox="1"/>
          <p:nvPr>
            <p:ph idx="9" type="title"/>
          </p:nvPr>
        </p:nvSpPr>
        <p:spPr>
          <a:xfrm>
            <a:off x="3400925" y="1336050"/>
            <a:ext cx="2868000" cy="1332300"/>
          </a:xfrm>
          <a:prstGeom prst="rect">
            <a:avLst/>
          </a:prstGeom>
        </p:spPr>
        <p:txBody>
          <a:bodyPr anchorCtr="0" anchor="b" bIns="274300" lIns="91425" spcFirstLastPara="1" rIns="0" wrap="square" tIns="0">
            <a:normAutofit/>
          </a:bodyPr>
          <a:lstStyle>
            <a:lvl1pPr lvl="0">
              <a:spcBef>
                <a:spcPts val="0"/>
              </a:spcBef>
              <a:spcAft>
                <a:spcPts val="0"/>
              </a:spcAft>
              <a:buClr>
                <a:schemeClr val="lt1"/>
              </a:buClr>
              <a:buSzPts val="5500"/>
              <a:buFont typeface="Gowun Batang"/>
              <a:buChar char="●"/>
              <a:defRPr sz="5500"/>
            </a:lvl1pPr>
            <a:lvl2pPr lvl="1">
              <a:spcBef>
                <a:spcPts val="0"/>
              </a:spcBef>
              <a:spcAft>
                <a:spcPts val="0"/>
              </a:spcAft>
              <a:buClr>
                <a:schemeClr val="lt1"/>
              </a:buClr>
              <a:buSzPts val="5500"/>
              <a:buFont typeface="Gowun Batang"/>
              <a:buChar char="○"/>
              <a:defRPr sz="5500"/>
            </a:lvl2pPr>
            <a:lvl3pPr lvl="2">
              <a:spcBef>
                <a:spcPts val="0"/>
              </a:spcBef>
              <a:spcAft>
                <a:spcPts val="0"/>
              </a:spcAft>
              <a:buClr>
                <a:schemeClr val="lt1"/>
              </a:buClr>
              <a:buSzPts val="5500"/>
              <a:buFont typeface="Gowun Batang"/>
              <a:buChar char="■"/>
              <a:defRPr sz="5500"/>
            </a:lvl3pPr>
            <a:lvl4pPr lvl="3">
              <a:spcBef>
                <a:spcPts val="0"/>
              </a:spcBef>
              <a:spcAft>
                <a:spcPts val="0"/>
              </a:spcAft>
              <a:buClr>
                <a:schemeClr val="lt1"/>
              </a:buClr>
              <a:buSzPts val="5500"/>
              <a:buFont typeface="Gowun Batang"/>
              <a:buChar char="●"/>
              <a:defRPr sz="5500"/>
            </a:lvl4pPr>
            <a:lvl5pPr lvl="4">
              <a:spcBef>
                <a:spcPts val="0"/>
              </a:spcBef>
              <a:spcAft>
                <a:spcPts val="0"/>
              </a:spcAft>
              <a:buClr>
                <a:schemeClr val="lt1"/>
              </a:buClr>
              <a:buSzPts val="5500"/>
              <a:buFont typeface="Gowun Batang"/>
              <a:buChar char="○"/>
              <a:defRPr sz="5500"/>
            </a:lvl5pPr>
            <a:lvl6pPr lvl="5">
              <a:spcBef>
                <a:spcPts val="0"/>
              </a:spcBef>
              <a:spcAft>
                <a:spcPts val="0"/>
              </a:spcAft>
              <a:buClr>
                <a:schemeClr val="lt1"/>
              </a:buClr>
              <a:buSzPts val="5500"/>
              <a:buFont typeface="Gowun Batang"/>
              <a:buChar char="■"/>
              <a:defRPr sz="5500"/>
            </a:lvl6pPr>
            <a:lvl7pPr lvl="6">
              <a:spcBef>
                <a:spcPts val="0"/>
              </a:spcBef>
              <a:spcAft>
                <a:spcPts val="0"/>
              </a:spcAft>
              <a:buClr>
                <a:schemeClr val="lt1"/>
              </a:buClr>
              <a:buSzPts val="5500"/>
              <a:buFont typeface="Gowun Batang"/>
              <a:buChar char="●"/>
              <a:defRPr sz="5500"/>
            </a:lvl7pPr>
            <a:lvl8pPr lvl="7">
              <a:spcBef>
                <a:spcPts val="0"/>
              </a:spcBef>
              <a:spcAft>
                <a:spcPts val="0"/>
              </a:spcAft>
              <a:buClr>
                <a:schemeClr val="lt1"/>
              </a:buClr>
              <a:buSzPts val="5500"/>
              <a:buFont typeface="Gowun Batang"/>
              <a:buChar char="○"/>
              <a:defRPr sz="5500"/>
            </a:lvl8pPr>
            <a:lvl9pPr lvl="8">
              <a:spcBef>
                <a:spcPts val="0"/>
              </a:spcBef>
              <a:spcAft>
                <a:spcPts val="0"/>
              </a:spcAft>
              <a:buClr>
                <a:schemeClr val="lt1"/>
              </a:buClr>
              <a:buSzPts val="5500"/>
              <a:buFont typeface="Gowun Batang"/>
              <a:buChar char="■"/>
              <a:defRPr sz="5500"/>
            </a:lvl9pPr>
          </a:lstStyle>
          <a:p/>
        </p:txBody>
      </p:sp>
      <p:sp>
        <p:nvSpPr>
          <p:cNvPr id="366" name="Google Shape;366;p18"/>
          <p:cNvSpPr txBox="1"/>
          <p:nvPr>
            <p:ph idx="13" type="subTitle"/>
          </p:nvPr>
        </p:nvSpPr>
        <p:spPr>
          <a:xfrm>
            <a:off x="3400925" y="2218875"/>
            <a:ext cx="2869800" cy="450000"/>
          </a:xfrm>
          <a:prstGeom prst="rect">
            <a:avLst/>
          </a:prstGeom>
        </p:spPr>
        <p:txBody>
          <a:bodyPr anchorCtr="0" anchor="t" bIns="54850" lIns="182875" spcFirstLastPara="1" rIns="91425" wrap="square" tIns="91425">
            <a:noAutofit/>
          </a:bodyPr>
          <a:lstStyle>
            <a:lvl1pPr lvl="0">
              <a:spcBef>
                <a:spcPts val="0"/>
              </a:spcBef>
              <a:spcAft>
                <a:spcPts val="0"/>
              </a:spcAft>
              <a:buSzPts val="1200"/>
              <a:buFont typeface="Inter Medium"/>
              <a:buNone/>
              <a:defRPr>
                <a:latin typeface="Inter Medium"/>
                <a:ea typeface="Inter Medium"/>
                <a:cs typeface="Inter Medium"/>
                <a:sym typeface="Inter Medium"/>
              </a:defRPr>
            </a:lvl1pPr>
            <a:lvl2pPr lvl="1">
              <a:spcBef>
                <a:spcPts val="0"/>
              </a:spcBef>
              <a:spcAft>
                <a:spcPts val="0"/>
              </a:spcAft>
              <a:buSzPts val="1200"/>
              <a:buFont typeface="Inter Medium"/>
              <a:buNone/>
              <a:defRPr>
                <a:latin typeface="Inter Medium"/>
                <a:ea typeface="Inter Medium"/>
                <a:cs typeface="Inter Medium"/>
                <a:sym typeface="Inter Medium"/>
              </a:defRPr>
            </a:lvl2pPr>
            <a:lvl3pPr lvl="2">
              <a:spcBef>
                <a:spcPts val="0"/>
              </a:spcBef>
              <a:spcAft>
                <a:spcPts val="0"/>
              </a:spcAft>
              <a:buSzPts val="1200"/>
              <a:buFont typeface="Inter Medium"/>
              <a:buNone/>
              <a:defRPr>
                <a:latin typeface="Inter Medium"/>
                <a:ea typeface="Inter Medium"/>
                <a:cs typeface="Inter Medium"/>
                <a:sym typeface="Inter Medium"/>
              </a:defRPr>
            </a:lvl3pPr>
            <a:lvl4pPr lvl="3">
              <a:spcBef>
                <a:spcPts val="0"/>
              </a:spcBef>
              <a:spcAft>
                <a:spcPts val="0"/>
              </a:spcAft>
              <a:buSzPts val="1200"/>
              <a:buFont typeface="Inter Medium"/>
              <a:buNone/>
              <a:defRPr>
                <a:latin typeface="Inter Medium"/>
                <a:ea typeface="Inter Medium"/>
                <a:cs typeface="Inter Medium"/>
                <a:sym typeface="Inter Medium"/>
              </a:defRPr>
            </a:lvl4pPr>
            <a:lvl5pPr lvl="4">
              <a:spcBef>
                <a:spcPts val="0"/>
              </a:spcBef>
              <a:spcAft>
                <a:spcPts val="0"/>
              </a:spcAft>
              <a:buSzPts val="1200"/>
              <a:buFont typeface="Inter Medium"/>
              <a:buNone/>
              <a:defRPr>
                <a:latin typeface="Inter Medium"/>
                <a:ea typeface="Inter Medium"/>
                <a:cs typeface="Inter Medium"/>
                <a:sym typeface="Inter Medium"/>
              </a:defRPr>
            </a:lvl5pPr>
            <a:lvl6pPr lvl="5">
              <a:spcBef>
                <a:spcPts val="0"/>
              </a:spcBef>
              <a:spcAft>
                <a:spcPts val="0"/>
              </a:spcAft>
              <a:buSzPts val="1200"/>
              <a:buFont typeface="Inter Medium"/>
              <a:buNone/>
              <a:defRPr>
                <a:latin typeface="Inter Medium"/>
                <a:ea typeface="Inter Medium"/>
                <a:cs typeface="Inter Medium"/>
                <a:sym typeface="Inter Medium"/>
              </a:defRPr>
            </a:lvl6pPr>
            <a:lvl7pPr lvl="6">
              <a:spcBef>
                <a:spcPts val="0"/>
              </a:spcBef>
              <a:spcAft>
                <a:spcPts val="0"/>
              </a:spcAft>
              <a:buSzPts val="1200"/>
              <a:buFont typeface="Inter Medium"/>
              <a:buNone/>
              <a:defRPr>
                <a:latin typeface="Inter Medium"/>
                <a:ea typeface="Inter Medium"/>
                <a:cs typeface="Inter Medium"/>
                <a:sym typeface="Inter Medium"/>
              </a:defRPr>
            </a:lvl7pPr>
            <a:lvl8pPr lvl="7">
              <a:spcBef>
                <a:spcPts val="0"/>
              </a:spcBef>
              <a:spcAft>
                <a:spcPts val="0"/>
              </a:spcAft>
              <a:buSzPts val="1200"/>
              <a:buFont typeface="Inter Medium"/>
              <a:buNone/>
              <a:defRPr>
                <a:latin typeface="Inter Medium"/>
                <a:ea typeface="Inter Medium"/>
                <a:cs typeface="Inter Medium"/>
                <a:sym typeface="Inter Medium"/>
              </a:defRPr>
            </a:lvl8pPr>
            <a:lvl9pPr lvl="8">
              <a:spcBef>
                <a:spcPts val="0"/>
              </a:spcBef>
              <a:spcAft>
                <a:spcPts val="0"/>
              </a:spcAft>
              <a:buSzPts val="1200"/>
              <a:buFont typeface="Inter Medium"/>
              <a:buNone/>
              <a:defRPr>
                <a:latin typeface="Inter Medium"/>
                <a:ea typeface="Inter Medium"/>
                <a:cs typeface="Inter Medium"/>
                <a:sym typeface="Inter Medium"/>
              </a:defRPr>
            </a:lvl9pPr>
          </a:lstStyle>
          <a:p/>
        </p:txBody>
      </p:sp>
      <p:sp>
        <p:nvSpPr>
          <p:cNvPr id="367" name="Google Shape;367;p18"/>
          <p:cNvSpPr txBox="1"/>
          <p:nvPr>
            <p:ph idx="14" type="title"/>
          </p:nvPr>
        </p:nvSpPr>
        <p:spPr>
          <a:xfrm>
            <a:off x="6271375" y="1172250"/>
            <a:ext cx="2872800" cy="1281900"/>
          </a:xfrm>
          <a:prstGeom prst="rect">
            <a:avLst/>
          </a:prstGeom>
        </p:spPr>
        <p:txBody>
          <a:bodyPr anchorCtr="0" anchor="b" bIns="274300" lIns="182875" spcFirstLastPara="1" rIns="0" wrap="square" tIns="0">
            <a:normAutofit/>
          </a:bodyPr>
          <a:lstStyle>
            <a:lvl1pPr lvl="0">
              <a:spcBef>
                <a:spcPts val="0"/>
              </a:spcBef>
              <a:spcAft>
                <a:spcPts val="0"/>
              </a:spcAft>
              <a:buClr>
                <a:schemeClr val="lt1"/>
              </a:buClr>
              <a:buSzPts val="5500"/>
              <a:buFont typeface="Gowun Batang"/>
              <a:buChar char="●"/>
              <a:defRPr sz="5500"/>
            </a:lvl1pPr>
            <a:lvl2pPr lvl="1">
              <a:spcBef>
                <a:spcPts val="0"/>
              </a:spcBef>
              <a:spcAft>
                <a:spcPts val="0"/>
              </a:spcAft>
              <a:buClr>
                <a:schemeClr val="lt1"/>
              </a:buClr>
              <a:buSzPts val="5500"/>
              <a:buFont typeface="Gowun Batang"/>
              <a:buChar char="○"/>
              <a:defRPr sz="5500"/>
            </a:lvl2pPr>
            <a:lvl3pPr lvl="2">
              <a:spcBef>
                <a:spcPts val="0"/>
              </a:spcBef>
              <a:spcAft>
                <a:spcPts val="0"/>
              </a:spcAft>
              <a:buClr>
                <a:schemeClr val="lt1"/>
              </a:buClr>
              <a:buSzPts val="5500"/>
              <a:buFont typeface="Gowun Batang"/>
              <a:buChar char="■"/>
              <a:defRPr sz="5500"/>
            </a:lvl3pPr>
            <a:lvl4pPr lvl="3">
              <a:spcBef>
                <a:spcPts val="0"/>
              </a:spcBef>
              <a:spcAft>
                <a:spcPts val="0"/>
              </a:spcAft>
              <a:buClr>
                <a:schemeClr val="lt1"/>
              </a:buClr>
              <a:buSzPts val="5500"/>
              <a:buFont typeface="Gowun Batang"/>
              <a:buChar char="●"/>
              <a:defRPr sz="5500"/>
            </a:lvl4pPr>
            <a:lvl5pPr lvl="4">
              <a:spcBef>
                <a:spcPts val="0"/>
              </a:spcBef>
              <a:spcAft>
                <a:spcPts val="0"/>
              </a:spcAft>
              <a:buClr>
                <a:schemeClr val="lt1"/>
              </a:buClr>
              <a:buSzPts val="5500"/>
              <a:buFont typeface="Gowun Batang"/>
              <a:buChar char="○"/>
              <a:defRPr sz="5500"/>
            </a:lvl5pPr>
            <a:lvl6pPr lvl="5">
              <a:spcBef>
                <a:spcPts val="0"/>
              </a:spcBef>
              <a:spcAft>
                <a:spcPts val="0"/>
              </a:spcAft>
              <a:buClr>
                <a:schemeClr val="lt1"/>
              </a:buClr>
              <a:buSzPts val="5500"/>
              <a:buFont typeface="Gowun Batang"/>
              <a:buChar char="■"/>
              <a:defRPr sz="5500"/>
            </a:lvl6pPr>
            <a:lvl7pPr lvl="6">
              <a:spcBef>
                <a:spcPts val="0"/>
              </a:spcBef>
              <a:spcAft>
                <a:spcPts val="0"/>
              </a:spcAft>
              <a:buClr>
                <a:schemeClr val="lt1"/>
              </a:buClr>
              <a:buSzPts val="5500"/>
              <a:buFont typeface="Gowun Batang"/>
              <a:buChar char="●"/>
              <a:defRPr sz="5500"/>
            </a:lvl7pPr>
            <a:lvl8pPr lvl="7">
              <a:spcBef>
                <a:spcPts val="0"/>
              </a:spcBef>
              <a:spcAft>
                <a:spcPts val="0"/>
              </a:spcAft>
              <a:buClr>
                <a:schemeClr val="lt1"/>
              </a:buClr>
              <a:buSzPts val="5500"/>
              <a:buFont typeface="Gowun Batang"/>
              <a:buChar char="○"/>
              <a:defRPr sz="5500"/>
            </a:lvl8pPr>
            <a:lvl9pPr lvl="8">
              <a:spcBef>
                <a:spcPts val="0"/>
              </a:spcBef>
              <a:spcAft>
                <a:spcPts val="0"/>
              </a:spcAft>
              <a:buClr>
                <a:schemeClr val="lt1"/>
              </a:buClr>
              <a:buSzPts val="5500"/>
              <a:buFont typeface="Gowun Batang"/>
              <a:buChar char="■"/>
              <a:defRPr sz="5500"/>
            </a:lvl9pPr>
          </a:lstStyle>
          <a:p/>
        </p:txBody>
      </p:sp>
      <p:sp>
        <p:nvSpPr>
          <p:cNvPr id="368" name="Google Shape;368;p18"/>
          <p:cNvSpPr txBox="1"/>
          <p:nvPr>
            <p:ph idx="15" type="subTitle"/>
          </p:nvPr>
        </p:nvSpPr>
        <p:spPr>
          <a:xfrm>
            <a:off x="6271375" y="2021749"/>
            <a:ext cx="2874600" cy="432900"/>
          </a:xfrm>
          <a:prstGeom prst="rect">
            <a:avLst/>
          </a:prstGeom>
        </p:spPr>
        <p:txBody>
          <a:bodyPr anchorCtr="0" anchor="t" bIns="54850" lIns="182875" spcFirstLastPara="1" rIns="91425" wrap="square" tIns="91425">
            <a:noAutofit/>
          </a:bodyPr>
          <a:lstStyle>
            <a:lvl1pPr lvl="0">
              <a:spcBef>
                <a:spcPts val="0"/>
              </a:spcBef>
              <a:spcAft>
                <a:spcPts val="0"/>
              </a:spcAft>
              <a:buSzPts val="1200"/>
              <a:buFont typeface="Inter Medium"/>
              <a:buNone/>
              <a:defRPr>
                <a:latin typeface="Inter Medium"/>
                <a:ea typeface="Inter Medium"/>
                <a:cs typeface="Inter Medium"/>
                <a:sym typeface="Inter Medium"/>
              </a:defRPr>
            </a:lvl1pPr>
            <a:lvl2pPr lvl="1">
              <a:spcBef>
                <a:spcPts val="0"/>
              </a:spcBef>
              <a:spcAft>
                <a:spcPts val="0"/>
              </a:spcAft>
              <a:buSzPts val="1200"/>
              <a:buFont typeface="Inter Medium"/>
              <a:buNone/>
              <a:defRPr>
                <a:latin typeface="Inter Medium"/>
                <a:ea typeface="Inter Medium"/>
                <a:cs typeface="Inter Medium"/>
                <a:sym typeface="Inter Medium"/>
              </a:defRPr>
            </a:lvl2pPr>
            <a:lvl3pPr lvl="2">
              <a:spcBef>
                <a:spcPts val="0"/>
              </a:spcBef>
              <a:spcAft>
                <a:spcPts val="0"/>
              </a:spcAft>
              <a:buSzPts val="1200"/>
              <a:buFont typeface="Inter Medium"/>
              <a:buNone/>
              <a:defRPr>
                <a:latin typeface="Inter Medium"/>
                <a:ea typeface="Inter Medium"/>
                <a:cs typeface="Inter Medium"/>
                <a:sym typeface="Inter Medium"/>
              </a:defRPr>
            </a:lvl3pPr>
            <a:lvl4pPr lvl="3">
              <a:spcBef>
                <a:spcPts val="0"/>
              </a:spcBef>
              <a:spcAft>
                <a:spcPts val="0"/>
              </a:spcAft>
              <a:buSzPts val="1200"/>
              <a:buFont typeface="Inter Medium"/>
              <a:buNone/>
              <a:defRPr>
                <a:latin typeface="Inter Medium"/>
                <a:ea typeface="Inter Medium"/>
                <a:cs typeface="Inter Medium"/>
                <a:sym typeface="Inter Medium"/>
              </a:defRPr>
            </a:lvl4pPr>
            <a:lvl5pPr lvl="4">
              <a:spcBef>
                <a:spcPts val="0"/>
              </a:spcBef>
              <a:spcAft>
                <a:spcPts val="0"/>
              </a:spcAft>
              <a:buSzPts val="1200"/>
              <a:buFont typeface="Inter Medium"/>
              <a:buNone/>
              <a:defRPr>
                <a:latin typeface="Inter Medium"/>
                <a:ea typeface="Inter Medium"/>
                <a:cs typeface="Inter Medium"/>
                <a:sym typeface="Inter Medium"/>
              </a:defRPr>
            </a:lvl5pPr>
            <a:lvl6pPr lvl="5">
              <a:spcBef>
                <a:spcPts val="0"/>
              </a:spcBef>
              <a:spcAft>
                <a:spcPts val="0"/>
              </a:spcAft>
              <a:buSzPts val="1200"/>
              <a:buFont typeface="Inter Medium"/>
              <a:buNone/>
              <a:defRPr>
                <a:latin typeface="Inter Medium"/>
                <a:ea typeface="Inter Medium"/>
                <a:cs typeface="Inter Medium"/>
                <a:sym typeface="Inter Medium"/>
              </a:defRPr>
            </a:lvl6pPr>
            <a:lvl7pPr lvl="6">
              <a:spcBef>
                <a:spcPts val="0"/>
              </a:spcBef>
              <a:spcAft>
                <a:spcPts val="0"/>
              </a:spcAft>
              <a:buSzPts val="1200"/>
              <a:buFont typeface="Inter Medium"/>
              <a:buNone/>
              <a:defRPr>
                <a:latin typeface="Inter Medium"/>
                <a:ea typeface="Inter Medium"/>
                <a:cs typeface="Inter Medium"/>
                <a:sym typeface="Inter Medium"/>
              </a:defRPr>
            </a:lvl7pPr>
            <a:lvl8pPr lvl="7">
              <a:spcBef>
                <a:spcPts val="0"/>
              </a:spcBef>
              <a:spcAft>
                <a:spcPts val="0"/>
              </a:spcAft>
              <a:buSzPts val="1200"/>
              <a:buFont typeface="Inter Medium"/>
              <a:buNone/>
              <a:defRPr>
                <a:latin typeface="Inter Medium"/>
                <a:ea typeface="Inter Medium"/>
                <a:cs typeface="Inter Medium"/>
                <a:sym typeface="Inter Medium"/>
              </a:defRPr>
            </a:lvl8pPr>
            <a:lvl9pPr lvl="8">
              <a:spcBef>
                <a:spcPts val="0"/>
              </a:spcBef>
              <a:spcAft>
                <a:spcPts val="0"/>
              </a:spcAft>
              <a:buSzPts val="1200"/>
              <a:buFont typeface="Inter Medium"/>
              <a:buNone/>
              <a:defRPr>
                <a:latin typeface="Inter Medium"/>
                <a:ea typeface="Inter Medium"/>
                <a:cs typeface="Inter Medium"/>
                <a:sym typeface="Inter Medium"/>
              </a:defRPr>
            </a:lvl9pPr>
          </a:lstStyle>
          <a:p/>
        </p:txBody>
      </p:sp>
      <p:sp>
        <p:nvSpPr>
          <p:cNvPr id="369" name="Google Shape;369;p18"/>
          <p:cNvSpPr txBox="1"/>
          <p:nvPr>
            <p:ph idx="16" type="subTitle"/>
          </p:nvPr>
        </p:nvSpPr>
        <p:spPr>
          <a:xfrm>
            <a:off x="6271125" y="2455800"/>
            <a:ext cx="2874600" cy="332400"/>
          </a:xfrm>
          <a:prstGeom prst="rect">
            <a:avLst/>
          </a:prstGeom>
        </p:spPr>
        <p:txBody>
          <a:bodyPr anchorCtr="0" anchor="b" bIns="0" lIns="182875" spcFirstLastPara="1" rIns="91425" wrap="square" tIns="0">
            <a:noAutofit/>
          </a:bodyPr>
          <a:lstStyle>
            <a:lvl1pPr lvl="0">
              <a:spcBef>
                <a:spcPts val="0"/>
              </a:spcBef>
              <a:spcAft>
                <a:spcPts val="0"/>
              </a:spcAft>
              <a:buSzPts val="1200"/>
              <a:buFont typeface="Inter SemiBold"/>
              <a:buNone/>
              <a:defRPr>
                <a:latin typeface="Inter SemiBold"/>
                <a:ea typeface="Inter SemiBold"/>
                <a:cs typeface="Inter SemiBold"/>
                <a:sym typeface="Inter SemiBold"/>
              </a:defRPr>
            </a:lvl1pPr>
            <a:lvl2pPr lvl="1">
              <a:spcBef>
                <a:spcPts val="0"/>
              </a:spcBef>
              <a:spcAft>
                <a:spcPts val="0"/>
              </a:spcAft>
              <a:buSzPts val="1200"/>
              <a:buFont typeface="Inter SemiBold"/>
              <a:buNone/>
              <a:defRPr>
                <a:latin typeface="Inter SemiBold"/>
                <a:ea typeface="Inter SemiBold"/>
                <a:cs typeface="Inter SemiBold"/>
                <a:sym typeface="Inter SemiBold"/>
              </a:defRPr>
            </a:lvl2pPr>
            <a:lvl3pPr lvl="2">
              <a:spcBef>
                <a:spcPts val="0"/>
              </a:spcBef>
              <a:spcAft>
                <a:spcPts val="0"/>
              </a:spcAft>
              <a:buSzPts val="1200"/>
              <a:buFont typeface="Inter SemiBold"/>
              <a:buNone/>
              <a:defRPr>
                <a:latin typeface="Inter SemiBold"/>
                <a:ea typeface="Inter SemiBold"/>
                <a:cs typeface="Inter SemiBold"/>
                <a:sym typeface="Inter SemiBold"/>
              </a:defRPr>
            </a:lvl3pPr>
            <a:lvl4pPr lvl="3">
              <a:spcBef>
                <a:spcPts val="0"/>
              </a:spcBef>
              <a:spcAft>
                <a:spcPts val="0"/>
              </a:spcAft>
              <a:buSzPts val="1200"/>
              <a:buFont typeface="Inter SemiBold"/>
              <a:buNone/>
              <a:defRPr>
                <a:latin typeface="Inter SemiBold"/>
                <a:ea typeface="Inter SemiBold"/>
                <a:cs typeface="Inter SemiBold"/>
                <a:sym typeface="Inter SemiBold"/>
              </a:defRPr>
            </a:lvl4pPr>
            <a:lvl5pPr lvl="4">
              <a:spcBef>
                <a:spcPts val="0"/>
              </a:spcBef>
              <a:spcAft>
                <a:spcPts val="0"/>
              </a:spcAft>
              <a:buSzPts val="1200"/>
              <a:buFont typeface="Inter SemiBold"/>
              <a:buNone/>
              <a:defRPr>
                <a:latin typeface="Inter SemiBold"/>
                <a:ea typeface="Inter SemiBold"/>
                <a:cs typeface="Inter SemiBold"/>
                <a:sym typeface="Inter SemiBold"/>
              </a:defRPr>
            </a:lvl5pPr>
            <a:lvl6pPr lvl="5">
              <a:spcBef>
                <a:spcPts val="0"/>
              </a:spcBef>
              <a:spcAft>
                <a:spcPts val="0"/>
              </a:spcAft>
              <a:buSzPts val="1200"/>
              <a:buFont typeface="Inter SemiBold"/>
              <a:buNone/>
              <a:defRPr>
                <a:latin typeface="Inter SemiBold"/>
                <a:ea typeface="Inter SemiBold"/>
                <a:cs typeface="Inter SemiBold"/>
                <a:sym typeface="Inter SemiBold"/>
              </a:defRPr>
            </a:lvl6pPr>
            <a:lvl7pPr lvl="6">
              <a:spcBef>
                <a:spcPts val="0"/>
              </a:spcBef>
              <a:spcAft>
                <a:spcPts val="0"/>
              </a:spcAft>
              <a:buSzPts val="1200"/>
              <a:buFont typeface="Inter SemiBold"/>
              <a:buNone/>
              <a:defRPr>
                <a:latin typeface="Inter SemiBold"/>
                <a:ea typeface="Inter SemiBold"/>
                <a:cs typeface="Inter SemiBold"/>
                <a:sym typeface="Inter SemiBold"/>
              </a:defRPr>
            </a:lvl7pPr>
            <a:lvl8pPr lvl="7">
              <a:spcBef>
                <a:spcPts val="0"/>
              </a:spcBef>
              <a:spcAft>
                <a:spcPts val="0"/>
              </a:spcAft>
              <a:buSzPts val="1200"/>
              <a:buFont typeface="Inter SemiBold"/>
              <a:buNone/>
              <a:defRPr>
                <a:latin typeface="Inter SemiBold"/>
                <a:ea typeface="Inter SemiBold"/>
                <a:cs typeface="Inter SemiBold"/>
                <a:sym typeface="Inter SemiBold"/>
              </a:defRPr>
            </a:lvl8pPr>
            <a:lvl9pPr lvl="8">
              <a:spcBef>
                <a:spcPts val="0"/>
              </a:spcBef>
              <a:spcAft>
                <a:spcPts val="0"/>
              </a:spcAft>
              <a:buSzPts val="1200"/>
              <a:buFont typeface="Inter SemiBold"/>
              <a:buNone/>
              <a:defRPr>
                <a:latin typeface="Inter SemiBold"/>
                <a:ea typeface="Inter SemiBold"/>
                <a:cs typeface="Inter SemiBold"/>
                <a:sym typeface="Inter SemiBold"/>
              </a:defRPr>
            </a:lvl9pPr>
          </a:lstStyle>
          <a:p/>
        </p:txBody>
      </p:sp>
      <p:sp>
        <p:nvSpPr>
          <p:cNvPr id="370" name="Google Shape;370;p18"/>
          <p:cNvSpPr txBox="1"/>
          <p:nvPr>
            <p:ph idx="17" type="subTitle"/>
          </p:nvPr>
        </p:nvSpPr>
        <p:spPr>
          <a:xfrm>
            <a:off x="6271125" y="2840775"/>
            <a:ext cx="2874600" cy="184800"/>
          </a:xfrm>
          <a:prstGeom prst="rect">
            <a:avLst/>
          </a:prstGeom>
        </p:spPr>
        <p:txBody>
          <a:bodyPr anchorCtr="0" anchor="b" bIns="0" lIns="182875" spcFirstLastPara="1" rIns="91425" wrap="square" tIns="0">
            <a:noAutofit/>
          </a:bodyPr>
          <a:lstStyle>
            <a:lvl1pPr lvl="0">
              <a:spcBef>
                <a:spcPts val="0"/>
              </a:spcBef>
              <a:spcAft>
                <a:spcPts val="0"/>
              </a:spcAft>
              <a:buSzPts val="1200"/>
              <a:buFont typeface="Inter"/>
              <a:buNone/>
              <a:defRPr/>
            </a:lvl1pPr>
            <a:lvl2pPr lvl="1">
              <a:spcBef>
                <a:spcPts val="0"/>
              </a:spcBef>
              <a:spcAft>
                <a:spcPts val="0"/>
              </a:spcAft>
              <a:buSzPts val="1200"/>
              <a:buFont typeface="Inter"/>
              <a:buNone/>
              <a:defRPr/>
            </a:lvl2pPr>
            <a:lvl3pPr lvl="2">
              <a:spcBef>
                <a:spcPts val="0"/>
              </a:spcBef>
              <a:spcAft>
                <a:spcPts val="0"/>
              </a:spcAft>
              <a:buSzPts val="1200"/>
              <a:buFont typeface="Inter"/>
              <a:buNone/>
              <a:defRPr/>
            </a:lvl3pPr>
            <a:lvl4pPr lvl="3">
              <a:spcBef>
                <a:spcPts val="0"/>
              </a:spcBef>
              <a:spcAft>
                <a:spcPts val="0"/>
              </a:spcAft>
              <a:buSzPts val="1200"/>
              <a:buFont typeface="Inter"/>
              <a:buNone/>
              <a:defRPr/>
            </a:lvl4pPr>
            <a:lvl5pPr lvl="4">
              <a:spcBef>
                <a:spcPts val="0"/>
              </a:spcBef>
              <a:spcAft>
                <a:spcPts val="0"/>
              </a:spcAft>
              <a:buSzPts val="1200"/>
              <a:buFont typeface="Inter"/>
              <a:buNone/>
              <a:defRPr/>
            </a:lvl5pPr>
            <a:lvl6pPr lvl="5">
              <a:spcBef>
                <a:spcPts val="0"/>
              </a:spcBef>
              <a:spcAft>
                <a:spcPts val="0"/>
              </a:spcAft>
              <a:buSzPts val="1200"/>
              <a:buFont typeface="Inter"/>
              <a:buNone/>
              <a:defRPr/>
            </a:lvl6pPr>
            <a:lvl7pPr lvl="6">
              <a:spcBef>
                <a:spcPts val="0"/>
              </a:spcBef>
              <a:spcAft>
                <a:spcPts val="0"/>
              </a:spcAft>
              <a:buSzPts val="1200"/>
              <a:buFont typeface="Inter"/>
              <a:buNone/>
              <a:defRPr/>
            </a:lvl7pPr>
            <a:lvl8pPr lvl="7">
              <a:spcBef>
                <a:spcPts val="0"/>
              </a:spcBef>
              <a:spcAft>
                <a:spcPts val="0"/>
              </a:spcAft>
              <a:buSzPts val="1200"/>
              <a:buFont typeface="Inter"/>
              <a:buNone/>
              <a:defRPr/>
            </a:lvl8pPr>
            <a:lvl9pPr lvl="8">
              <a:spcBef>
                <a:spcPts val="0"/>
              </a:spcBef>
              <a:spcAft>
                <a:spcPts val="0"/>
              </a:spcAft>
              <a:buSzPts val="1200"/>
              <a:buFont typeface="Inter"/>
              <a:buNone/>
              <a:defRPr/>
            </a:lvl9pPr>
          </a:lstStyle>
          <a:p/>
        </p:txBody>
      </p:sp>
      <p:sp>
        <p:nvSpPr>
          <p:cNvPr id="371" name="Google Shape;371;p18"/>
          <p:cNvSpPr txBox="1"/>
          <p:nvPr>
            <p:ph idx="18" type="title"/>
          </p:nvPr>
        </p:nvSpPr>
        <p:spPr>
          <a:xfrm>
            <a:off x="6271375" y="4552825"/>
            <a:ext cx="2872800" cy="335100"/>
          </a:xfrm>
          <a:prstGeom prst="rect">
            <a:avLst/>
          </a:prstGeom>
        </p:spPr>
        <p:txBody>
          <a:bodyPr anchorCtr="0" anchor="b" bIns="91425" lIns="182875" spcFirstLastPara="1" rIns="91425" wrap="square" tIns="91425">
            <a:noAutofit/>
          </a:bodyPr>
          <a:lstStyle>
            <a:lvl1pPr lvl="0">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1pPr>
            <a:lvl2pPr lvl="1">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2pPr>
            <a:lvl3pPr lvl="2">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3pPr>
            <a:lvl4pPr lvl="3">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4pPr>
            <a:lvl5pPr lvl="4">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5pPr>
            <a:lvl6pPr lvl="5">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6pPr>
            <a:lvl7pPr lvl="6">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7pPr>
            <a:lvl8pPr lvl="7">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8pPr>
            <a:lvl9pPr lvl="8">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9pPr>
          </a:lstStyle>
          <a:p/>
        </p:txBody>
      </p:sp>
      <p:sp>
        <p:nvSpPr>
          <p:cNvPr id="372" name="Google Shape;372;p18"/>
          <p:cNvSpPr txBox="1"/>
          <p:nvPr>
            <p:ph idx="19" type="title"/>
          </p:nvPr>
        </p:nvSpPr>
        <p:spPr>
          <a:xfrm>
            <a:off x="3401750" y="4552825"/>
            <a:ext cx="2868000" cy="335100"/>
          </a:xfrm>
          <a:prstGeom prst="rect">
            <a:avLst/>
          </a:prstGeom>
        </p:spPr>
        <p:txBody>
          <a:bodyPr anchorCtr="0" anchor="b" bIns="91425" lIns="182875" spcFirstLastPara="1" rIns="91425" wrap="square" tIns="91425">
            <a:noAutofit/>
          </a:bodyPr>
          <a:lstStyle>
            <a:lvl1pPr lvl="0">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1pPr>
            <a:lvl2pPr lvl="1">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2pPr>
            <a:lvl3pPr lvl="2">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3pPr>
            <a:lvl4pPr lvl="3">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4pPr>
            <a:lvl5pPr lvl="4">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5pPr>
            <a:lvl6pPr lvl="5">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6pPr>
            <a:lvl7pPr lvl="6">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7pPr>
            <a:lvl8pPr lvl="7">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8pPr>
            <a:lvl9pPr lvl="8">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9pPr>
          </a:lstStyle>
          <a:p/>
        </p:txBody>
      </p:sp>
      <p:sp>
        <p:nvSpPr>
          <p:cNvPr id="373" name="Google Shape;373;p18"/>
          <p:cNvSpPr txBox="1"/>
          <p:nvPr>
            <p:ph idx="20" type="title"/>
          </p:nvPr>
        </p:nvSpPr>
        <p:spPr>
          <a:xfrm>
            <a:off x="521625" y="4552825"/>
            <a:ext cx="2878500" cy="335100"/>
          </a:xfrm>
          <a:prstGeom prst="rect">
            <a:avLst/>
          </a:prstGeom>
        </p:spPr>
        <p:txBody>
          <a:bodyPr anchorCtr="0" anchor="b" bIns="91425" lIns="182875" spcFirstLastPara="1" rIns="91425" wrap="square" tIns="91425">
            <a:noAutofit/>
          </a:bodyPr>
          <a:lstStyle>
            <a:lvl1pPr lvl="0">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1pPr>
            <a:lvl2pPr lvl="1">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2pPr>
            <a:lvl3pPr lvl="2">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3pPr>
            <a:lvl4pPr lvl="3">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4pPr>
            <a:lvl5pPr lvl="4">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5pPr>
            <a:lvl6pPr lvl="5">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6pPr>
            <a:lvl7pPr lvl="6">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7pPr>
            <a:lvl8pPr lvl="7">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8pPr>
            <a:lvl9pPr lvl="8">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Priorities">
  <p:cSld name="CUSTOM_5">
    <p:bg>
      <p:bgPr>
        <a:solidFill>
          <a:schemeClr val="lt1"/>
        </a:solidFill>
      </p:bgPr>
    </p:bg>
    <p:spTree>
      <p:nvGrpSpPr>
        <p:cNvPr id="374" name="Shape 374"/>
        <p:cNvGrpSpPr/>
        <p:nvPr/>
      </p:nvGrpSpPr>
      <p:grpSpPr>
        <a:xfrm>
          <a:off x="0" y="0"/>
          <a:ext cx="0" cy="0"/>
          <a:chOff x="0" y="0"/>
          <a:chExt cx="0" cy="0"/>
        </a:xfrm>
      </p:grpSpPr>
      <p:sp>
        <p:nvSpPr>
          <p:cNvPr id="375" name="Google Shape;375;p19"/>
          <p:cNvSpPr txBox="1"/>
          <p:nvPr>
            <p:ph idx="1" type="body"/>
          </p:nvPr>
        </p:nvSpPr>
        <p:spPr>
          <a:xfrm>
            <a:off x="1043525" y="2532675"/>
            <a:ext cx="1958400" cy="1001400"/>
          </a:xfrm>
          <a:prstGeom prst="rect">
            <a:avLst/>
          </a:prstGeom>
        </p:spPr>
        <p:txBody>
          <a:bodyPr anchorCtr="0" anchor="t" bIns="91425" lIns="182875" spcFirstLastPara="1" rIns="137150" wrap="square" tIns="0">
            <a:noAutofit/>
          </a:bodyPr>
          <a:lstStyle>
            <a:lvl1pPr indent="-292100" lvl="0" marL="457200">
              <a:spcBef>
                <a:spcPts val="0"/>
              </a:spcBef>
              <a:spcAft>
                <a:spcPts val="0"/>
              </a:spcAft>
              <a:buSzPts val="1000"/>
              <a:buFont typeface="Inter"/>
              <a:buChar char="●"/>
              <a:defRPr sz="1000"/>
            </a:lvl1pPr>
            <a:lvl2pPr indent="-292100" lvl="1" marL="914400">
              <a:spcBef>
                <a:spcPts val="0"/>
              </a:spcBef>
              <a:spcAft>
                <a:spcPts val="0"/>
              </a:spcAft>
              <a:buSzPts val="1000"/>
              <a:buFont typeface="Inter"/>
              <a:buChar char="○"/>
              <a:defRPr sz="1000"/>
            </a:lvl2pPr>
            <a:lvl3pPr indent="-292100" lvl="2" marL="1371600">
              <a:spcBef>
                <a:spcPts val="0"/>
              </a:spcBef>
              <a:spcAft>
                <a:spcPts val="0"/>
              </a:spcAft>
              <a:buSzPts val="1000"/>
              <a:buFont typeface="Inter"/>
              <a:buChar char="■"/>
              <a:defRPr sz="1000"/>
            </a:lvl3pPr>
            <a:lvl4pPr indent="-292100" lvl="3" marL="1828800">
              <a:spcBef>
                <a:spcPts val="0"/>
              </a:spcBef>
              <a:spcAft>
                <a:spcPts val="0"/>
              </a:spcAft>
              <a:buSzPts val="1000"/>
              <a:buFont typeface="Inter"/>
              <a:buChar char="●"/>
              <a:defRPr sz="1000"/>
            </a:lvl4pPr>
            <a:lvl5pPr indent="-292100" lvl="4" marL="2286000">
              <a:spcBef>
                <a:spcPts val="0"/>
              </a:spcBef>
              <a:spcAft>
                <a:spcPts val="0"/>
              </a:spcAft>
              <a:buSzPts val="1000"/>
              <a:buFont typeface="Inter"/>
              <a:buChar char="○"/>
              <a:defRPr sz="1000"/>
            </a:lvl5pPr>
            <a:lvl6pPr indent="-292100" lvl="5" marL="2743200">
              <a:spcBef>
                <a:spcPts val="0"/>
              </a:spcBef>
              <a:spcAft>
                <a:spcPts val="0"/>
              </a:spcAft>
              <a:buSzPts val="1000"/>
              <a:buFont typeface="Inter"/>
              <a:buChar char="■"/>
              <a:defRPr sz="1000"/>
            </a:lvl6pPr>
            <a:lvl7pPr indent="-292100" lvl="6" marL="3200400">
              <a:spcBef>
                <a:spcPts val="0"/>
              </a:spcBef>
              <a:spcAft>
                <a:spcPts val="0"/>
              </a:spcAft>
              <a:buSzPts val="1000"/>
              <a:buFont typeface="Inter"/>
              <a:buChar char="●"/>
              <a:defRPr sz="1000"/>
            </a:lvl7pPr>
            <a:lvl8pPr indent="-292100" lvl="7" marL="3657600">
              <a:spcBef>
                <a:spcPts val="0"/>
              </a:spcBef>
              <a:spcAft>
                <a:spcPts val="0"/>
              </a:spcAft>
              <a:buSzPts val="1000"/>
              <a:buFont typeface="Inter"/>
              <a:buChar char="○"/>
              <a:defRPr sz="1000"/>
            </a:lvl8pPr>
            <a:lvl9pPr indent="-292100" lvl="8" marL="4114800">
              <a:spcBef>
                <a:spcPts val="0"/>
              </a:spcBef>
              <a:spcAft>
                <a:spcPts val="0"/>
              </a:spcAft>
              <a:buSzPts val="1000"/>
              <a:buFont typeface="Inter"/>
              <a:buChar char="■"/>
              <a:defRPr sz="1000"/>
            </a:lvl9pPr>
          </a:lstStyle>
          <a:p/>
        </p:txBody>
      </p:sp>
      <p:cxnSp>
        <p:nvCxnSpPr>
          <p:cNvPr id="376" name="Google Shape;376;p19"/>
          <p:cNvCxnSpPr/>
          <p:nvPr/>
        </p:nvCxnSpPr>
        <p:spPr>
          <a:xfrm>
            <a:off x="8622700" y="334950"/>
            <a:ext cx="0" cy="4805700"/>
          </a:xfrm>
          <a:prstGeom prst="straightConnector1">
            <a:avLst/>
          </a:prstGeom>
          <a:noFill/>
          <a:ln cap="flat" cmpd="sng" w="9525">
            <a:solidFill>
              <a:schemeClr val="accent6"/>
            </a:solidFill>
            <a:prstDash val="solid"/>
            <a:round/>
            <a:headEnd len="sm" w="sm" type="none"/>
            <a:tailEnd len="sm" w="sm" type="none"/>
          </a:ln>
        </p:spPr>
      </p:cxnSp>
      <p:sp>
        <p:nvSpPr>
          <p:cNvPr id="377" name="Google Shape;377;p19"/>
          <p:cNvSpPr txBox="1"/>
          <p:nvPr>
            <p:ph idx="2"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sp>
        <p:nvSpPr>
          <p:cNvPr id="378" name="Google Shape;378;p19"/>
          <p:cNvSpPr txBox="1"/>
          <p:nvPr>
            <p:ph idx="3" type="subTitle"/>
          </p:nvPr>
        </p:nvSpPr>
        <p:spPr>
          <a:xfrm>
            <a:off x="104060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800"/>
              <a:buFont typeface="Inter"/>
              <a:buNone/>
              <a:defRPr sz="800">
                <a:solidFill>
                  <a:schemeClr val="dk1"/>
                </a:solidFill>
              </a:defRPr>
            </a:lvl1pPr>
            <a:lvl2pPr lvl="1">
              <a:spcBef>
                <a:spcPts val="0"/>
              </a:spcBef>
              <a:spcAft>
                <a:spcPts val="0"/>
              </a:spcAft>
              <a:buClr>
                <a:schemeClr val="dk1"/>
              </a:buClr>
              <a:buSzPts val="800"/>
              <a:buFont typeface="Inter"/>
              <a:buNone/>
              <a:defRPr sz="800">
                <a:solidFill>
                  <a:schemeClr val="dk1"/>
                </a:solidFill>
              </a:defRPr>
            </a:lvl2pPr>
            <a:lvl3pPr lvl="2">
              <a:spcBef>
                <a:spcPts val="0"/>
              </a:spcBef>
              <a:spcAft>
                <a:spcPts val="0"/>
              </a:spcAft>
              <a:buClr>
                <a:schemeClr val="dk1"/>
              </a:buClr>
              <a:buSzPts val="800"/>
              <a:buFont typeface="Inter"/>
              <a:buNone/>
              <a:defRPr sz="800">
                <a:solidFill>
                  <a:schemeClr val="dk1"/>
                </a:solidFill>
              </a:defRPr>
            </a:lvl3pPr>
            <a:lvl4pPr lvl="3">
              <a:spcBef>
                <a:spcPts val="0"/>
              </a:spcBef>
              <a:spcAft>
                <a:spcPts val="0"/>
              </a:spcAft>
              <a:buClr>
                <a:schemeClr val="dk1"/>
              </a:buClr>
              <a:buSzPts val="800"/>
              <a:buFont typeface="Inter"/>
              <a:buNone/>
              <a:defRPr sz="800">
                <a:solidFill>
                  <a:schemeClr val="dk1"/>
                </a:solidFill>
              </a:defRPr>
            </a:lvl4pPr>
            <a:lvl5pPr lvl="4">
              <a:spcBef>
                <a:spcPts val="0"/>
              </a:spcBef>
              <a:spcAft>
                <a:spcPts val="0"/>
              </a:spcAft>
              <a:buClr>
                <a:schemeClr val="dk1"/>
              </a:buClr>
              <a:buSzPts val="800"/>
              <a:buFont typeface="Inter"/>
              <a:buNone/>
              <a:defRPr sz="800">
                <a:solidFill>
                  <a:schemeClr val="dk1"/>
                </a:solidFill>
              </a:defRPr>
            </a:lvl5pPr>
            <a:lvl6pPr lvl="5">
              <a:spcBef>
                <a:spcPts val="0"/>
              </a:spcBef>
              <a:spcAft>
                <a:spcPts val="0"/>
              </a:spcAft>
              <a:buClr>
                <a:schemeClr val="dk1"/>
              </a:buClr>
              <a:buSzPts val="800"/>
              <a:buFont typeface="Inter"/>
              <a:buNone/>
              <a:defRPr sz="800">
                <a:solidFill>
                  <a:schemeClr val="dk1"/>
                </a:solidFill>
              </a:defRPr>
            </a:lvl6pPr>
            <a:lvl7pPr lvl="6">
              <a:spcBef>
                <a:spcPts val="0"/>
              </a:spcBef>
              <a:spcAft>
                <a:spcPts val="0"/>
              </a:spcAft>
              <a:buClr>
                <a:schemeClr val="dk1"/>
              </a:buClr>
              <a:buSzPts val="800"/>
              <a:buFont typeface="Inter"/>
              <a:buNone/>
              <a:defRPr sz="800">
                <a:solidFill>
                  <a:schemeClr val="dk1"/>
                </a:solidFill>
              </a:defRPr>
            </a:lvl7pPr>
            <a:lvl8pPr lvl="7">
              <a:spcBef>
                <a:spcPts val="0"/>
              </a:spcBef>
              <a:spcAft>
                <a:spcPts val="0"/>
              </a:spcAft>
              <a:buClr>
                <a:schemeClr val="dk1"/>
              </a:buClr>
              <a:buSzPts val="800"/>
              <a:buFont typeface="Inter"/>
              <a:buNone/>
              <a:defRPr sz="800">
                <a:solidFill>
                  <a:schemeClr val="dk1"/>
                </a:solidFill>
              </a:defRPr>
            </a:lvl8pPr>
            <a:lvl9pPr lvl="8">
              <a:spcBef>
                <a:spcPts val="0"/>
              </a:spcBef>
              <a:spcAft>
                <a:spcPts val="0"/>
              </a:spcAft>
              <a:buClr>
                <a:schemeClr val="dk1"/>
              </a:buClr>
              <a:buSzPts val="800"/>
              <a:buFont typeface="Inter"/>
              <a:buNone/>
              <a:defRPr sz="800">
                <a:solidFill>
                  <a:schemeClr val="dk1"/>
                </a:solidFill>
              </a:defRPr>
            </a:lvl9pPr>
          </a:lstStyle>
          <a:p/>
        </p:txBody>
      </p:sp>
      <p:sp>
        <p:nvSpPr>
          <p:cNvPr id="379" name="Google Shape;379;p19"/>
          <p:cNvSpPr txBox="1"/>
          <p:nvPr>
            <p:ph idx="4"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cxnSp>
        <p:nvCxnSpPr>
          <p:cNvPr id="380" name="Google Shape;380;p19"/>
          <p:cNvCxnSpPr/>
          <p:nvPr/>
        </p:nvCxnSpPr>
        <p:spPr>
          <a:xfrm>
            <a:off x="1042100" y="334900"/>
            <a:ext cx="8102400" cy="0"/>
          </a:xfrm>
          <a:prstGeom prst="straightConnector1">
            <a:avLst/>
          </a:prstGeom>
          <a:noFill/>
          <a:ln cap="flat" cmpd="sng" w="9525">
            <a:solidFill>
              <a:schemeClr val="accent6"/>
            </a:solidFill>
            <a:prstDash val="solid"/>
            <a:round/>
            <a:headEnd len="sm" w="sm" type="none"/>
            <a:tailEnd len="sm" w="sm" type="none"/>
          </a:ln>
        </p:spPr>
      </p:cxnSp>
      <p:cxnSp>
        <p:nvCxnSpPr>
          <p:cNvPr id="381" name="Google Shape;381;p19"/>
          <p:cNvCxnSpPr/>
          <p:nvPr/>
        </p:nvCxnSpPr>
        <p:spPr>
          <a:xfrm>
            <a:off x="6773750" y="-200"/>
            <a:ext cx="0" cy="335100"/>
          </a:xfrm>
          <a:prstGeom prst="straightConnector1">
            <a:avLst/>
          </a:prstGeom>
          <a:noFill/>
          <a:ln cap="flat" cmpd="sng" w="9525">
            <a:solidFill>
              <a:schemeClr val="accent6"/>
            </a:solidFill>
            <a:prstDash val="solid"/>
            <a:round/>
            <a:headEnd len="sm" w="sm" type="none"/>
            <a:tailEnd len="sm" w="sm" type="none"/>
          </a:ln>
        </p:spPr>
      </p:cxnSp>
      <p:cxnSp>
        <p:nvCxnSpPr>
          <p:cNvPr id="382" name="Google Shape;382;p19"/>
          <p:cNvCxnSpPr/>
          <p:nvPr/>
        </p:nvCxnSpPr>
        <p:spPr>
          <a:xfrm>
            <a:off x="8623975" y="-200"/>
            <a:ext cx="0" cy="335100"/>
          </a:xfrm>
          <a:prstGeom prst="straightConnector1">
            <a:avLst/>
          </a:prstGeom>
          <a:noFill/>
          <a:ln cap="flat" cmpd="sng" w="9525">
            <a:solidFill>
              <a:schemeClr val="accent6"/>
            </a:solidFill>
            <a:prstDash val="solid"/>
            <a:round/>
            <a:headEnd len="sm" w="sm" type="none"/>
            <a:tailEnd len="sm" w="sm" type="none"/>
          </a:ln>
        </p:spPr>
      </p:cxnSp>
      <p:sp>
        <p:nvSpPr>
          <p:cNvPr id="383" name="Google Shape;383;p19"/>
          <p:cNvSpPr txBox="1"/>
          <p:nvPr>
            <p:ph type="title"/>
          </p:nvPr>
        </p:nvSpPr>
        <p:spPr>
          <a:xfrm>
            <a:off x="3003325" y="615200"/>
            <a:ext cx="2667300" cy="348900"/>
          </a:xfrm>
          <a:prstGeom prst="rect">
            <a:avLst/>
          </a:prstGeom>
        </p:spPr>
        <p:txBody>
          <a:bodyPr anchorCtr="0" anchor="ctr" bIns="0" lIns="274300" spcFirstLastPara="1" rIns="0" wrap="square" tIns="0">
            <a:noAutofit/>
          </a:bodyPr>
          <a:lstStyle>
            <a:lvl1pPr lvl="0">
              <a:lnSpc>
                <a:spcPct val="100000"/>
              </a:lnSpc>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9pPr>
          </a:lstStyle>
          <a:p/>
        </p:txBody>
      </p:sp>
      <p:sp>
        <p:nvSpPr>
          <p:cNvPr id="384" name="Google Shape;384;p19"/>
          <p:cNvSpPr txBox="1"/>
          <p:nvPr>
            <p:ph idx="5" type="title"/>
          </p:nvPr>
        </p:nvSpPr>
        <p:spPr>
          <a:xfrm>
            <a:off x="3003325" y="961950"/>
            <a:ext cx="2667300" cy="348900"/>
          </a:xfrm>
          <a:prstGeom prst="rect">
            <a:avLst/>
          </a:prstGeom>
        </p:spPr>
        <p:txBody>
          <a:bodyPr anchorCtr="0" anchor="ctr" bIns="0" lIns="274300" spcFirstLastPara="1" rIns="0" wrap="square" tIns="0">
            <a:noAutofit/>
          </a:bodyPr>
          <a:lstStyle>
            <a:lvl1pPr lvl="0">
              <a:lnSpc>
                <a:spcPct val="100000"/>
              </a:lnSpc>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9pPr>
          </a:lstStyle>
          <a:p/>
        </p:txBody>
      </p:sp>
      <p:sp>
        <p:nvSpPr>
          <p:cNvPr id="385" name="Google Shape;385;p19"/>
          <p:cNvSpPr txBox="1"/>
          <p:nvPr>
            <p:ph idx="6" type="title"/>
          </p:nvPr>
        </p:nvSpPr>
        <p:spPr>
          <a:xfrm>
            <a:off x="3003325" y="1310800"/>
            <a:ext cx="2667300" cy="348900"/>
          </a:xfrm>
          <a:prstGeom prst="rect">
            <a:avLst/>
          </a:prstGeom>
        </p:spPr>
        <p:txBody>
          <a:bodyPr anchorCtr="0" anchor="ctr" bIns="0" lIns="274300" spcFirstLastPara="1" rIns="0" wrap="square" tIns="0">
            <a:noAutofit/>
          </a:bodyPr>
          <a:lstStyle>
            <a:lvl1pPr lvl="0">
              <a:lnSpc>
                <a:spcPct val="100000"/>
              </a:lnSpc>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9pPr>
          </a:lstStyle>
          <a:p/>
        </p:txBody>
      </p:sp>
      <p:sp>
        <p:nvSpPr>
          <p:cNvPr id="386" name="Google Shape;386;p19"/>
          <p:cNvSpPr txBox="1"/>
          <p:nvPr>
            <p:ph idx="7" type="title"/>
          </p:nvPr>
        </p:nvSpPr>
        <p:spPr>
          <a:xfrm>
            <a:off x="3003325" y="3820750"/>
            <a:ext cx="2667300" cy="348900"/>
          </a:xfrm>
          <a:prstGeom prst="rect">
            <a:avLst/>
          </a:prstGeom>
        </p:spPr>
        <p:txBody>
          <a:bodyPr anchorCtr="0" anchor="ctr" bIns="0" lIns="274300" spcFirstLastPara="1" rIns="0" wrap="square" tIns="0">
            <a:noAutofit/>
          </a:bodyPr>
          <a:lstStyle>
            <a:lvl1pPr lvl="0">
              <a:lnSpc>
                <a:spcPct val="100000"/>
              </a:lnSpc>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9pPr>
          </a:lstStyle>
          <a:p/>
        </p:txBody>
      </p:sp>
      <p:sp>
        <p:nvSpPr>
          <p:cNvPr id="387" name="Google Shape;387;p19"/>
          <p:cNvSpPr txBox="1"/>
          <p:nvPr>
            <p:ph idx="8" type="title"/>
          </p:nvPr>
        </p:nvSpPr>
        <p:spPr>
          <a:xfrm>
            <a:off x="3003325" y="4167500"/>
            <a:ext cx="2667300" cy="348900"/>
          </a:xfrm>
          <a:prstGeom prst="rect">
            <a:avLst/>
          </a:prstGeom>
        </p:spPr>
        <p:txBody>
          <a:bodyPr anchorCtr="0" anchor="ctr" bIns="0" lIns="274300" spcFirstLastPara="1" rIns="0" wrap="square" tIns="0">
            <a:noAutofit/>
          </a:bodyPr>
          <a:lstStyle>
            <a:lvl1pPr lvl="0">
              <a:lnSpc>
                <a:spcPct val="100000"/>
              </a:lnSpc>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9pPr>
          </a:lstStyle>
          <a:p/>
        </p:txBody>
      </p:sp>
      <p:sp>
        <p:nvSpPr>
          <p:cNvPr id="388" name="Google Shape;388;p19"/>
          <p:cNvSpPr txBox="1"/>
          <p:nvPr>
            <p:ph idx="9" type="title"/>
          </p:nvPr>
        </p:nvSpPr>
        <p:spPr>
          <a:xfrm>
            <a:off x="3003325" y="4516350"/>
            <a:ext cx="2667300" cy="348900"/>
          </a:xfrm>
          <a:prstGeom prst="rect">
            <a:avLst/>
          </a:prstGeom>
        </p:spPr>
        <p:txBody>
          <a:bodyPr anchorCtr="0" anchor="ctr" bIns="0" lIns="274300" spcFirstLastPara="1" rIns="0" wrap="square" tIns="0">
            <a:noAutofit/>
          </a:bodyPr>
          <a:lstStyle>
            <a:lvl1pPr lvl="0">
              <a:lnSpc>
                <a:spcPct val="100000"/>
              </a:lnSpc>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9pPr>
          </a:lstStyle>
          <a:p/>
        </p:txBody>
      </p:sp>
      <p:sp>
        <p:nvSpPr>
          <p:cNvPr id="389" name="Google Shape;389;p19"/>
          <p:cNvSpPr txBox="1"/>
          <p:nvPr>
            <p:ph idx="13" type="title"/>
          </p:nvPr>
        </p:nvSpPr>
        <p:spPr>
          <a:xfrm>
            <a:off x="3003325" y="2226263"/>
            <a:ext cx="2667300" cy="348900"/>
          </a:xfrm>
          <a:prstGeom prst="rect">
            <a:avLst/>
          </a:prstGeom>
        </p:spPr>
        <p:txBody>
          <a:bodyPr anchorCtr="0" anchor="ctr" bIns="0" lIns="274300" spcFirstLastPara="1" rIns="0" wrap="square" tIns="0">
            <a:noAutofit/>
          </a:bodyPr>
          <a:lstStyle>
            <a:lvl1pPr lvl="0">
              <a:lnSpc>
                <a:spcPct val="100000"/>
              </a:lnSpc>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9pPr>
          </a:lstStyle>
          <a:p/>
        </p:txBody>
      </p:sp>
      <p:sp>
        <p:nvSpPr>
          <p:cNvPr id="390" name="Google Shape;390;p19"/>
          <p:cNvSpPr txBox="1"/>
          <p:nvPr>
            <p:ph idx="14" type="title"/>
          </p:nvPr>
        </p:nvSpPr>
        <p:spPr>
          <a:xfrm>
            <a:off x="3003325" y="2573013"/>
            <a:ext cx="2667300" cy="348900"/>
          </a:xfrm>
          <a:prstGeom prst="rect">
            <a:avLst/>
          </a:prstGeom>
        </p:spPr>
        <p:txBody>
          <a:bodyPr anchorCtr="0" anchor="ctr" bIns="0" lIns="274300" spcFirstLastPara="1" rIns="0" wrap="square" tIns="0">
            <a:noAutofit/>
          </a:bodyPr>
          <a:lstStyle>
            <a:lvl1pPr lvl="0">
              <a:lnSpc>
                <a:spcPct val="100000"/>
              </a:lnSpc>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9pPr>
          </a:lstStyle>
          <a:p/>
        </p:txBody>
      </p:sp>
      <p:sp>
        <p:nvSpPr>
          <p:cNvPr id="391" name="Google Shape;391;p19"/>
          <p:cNvSpPr txBox="1"/>
          <p:nvPr>
            <p:ph idx="15" type="title"/>
          </p:nvPr>
        </p:nvSpPr>
        <p:spPr>
          <a:xfrm>
            <a:off x="3003325" y="2921863"/>
            <a:ext cx="2667300" cy="348900"/>
          </a:xfrm>
          <a:prstGeom prst="rect">
            <a:avLst/>
          </a:prstGeom>
        </p:spPr>
        <p:txBody>
          <a:bodyPr anchorCtr="0" anchor="ctr" bIns="0" lIns="274300" spcFirstLastPara="1" rIns="0" wrap="square" tIns="0">
            <a:noAutofit/>
          </a:bodyPr>
          <a:lstStyle>
            <a:lvl1pPr lvl="0">
              <a:lnSpc>
                <a:spcPct val="100000"/>
              </a:lnSpc>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9pPr>
          </a:lstStyle>
          <a:p/>
        </p:txBody>
      </p:sp>
      <p:sp>
        <p:nvSpPr>
          <p:cNvPr id="392" name="Google Shape;392;p19"/>
          <p:cNvSpPr txBox="1"/>
          <p:nvPr>
            <p:ph idx="16" type="subTitle"/>
          </p:nvPr>
        </p:nvSpPr>
        <p:spPr>
          <a:xfrm>
            <a:off x="5824413" y="613050"/>
            <a:ext cx="2644500" cy="348900"/>
          </a:xfrm>
          <a:prstGeom prst="rect">
            <a:avLst/>
          </a:prstGeom>
        </p:spPr>
        <p:txBody>
          <a:bodyPr anchorCtr="0" anchor="ctr" bIns="0" lIns="0" spcFirstLastPara="1" rIns="0" wrap="square" tIns="0">
            <a:noAutofit/>
          </a:bodyPr>
          <a:lstStyle>
            <a:lvl1pPr lvl="0" algn="r">
              <a:spcBef>
                <a:spcPts val="0"/>
              </a:spcBef>
              <a:spcAft>
                <a:spcPts val="0"/>
              </a:spcAft>
              <a:buClr>
                <a:schemeClr val="dk1"/>
              </a:buClr>
              <a:buSzPts val="1000"/>
              <a:buFont typeface="Inter"/>
              <a:buNone/>
              <a:defRPr sz="1000">
                <a:solidFill>
                  <a:schemeClr val="dk1"/>
                </a:solidFill>
              </a:defRPr>
            </a:lvl1pPr>
            <a:lvl2pPr lvl="1" algn="r">
              <a:spcBef>
                <a:spcPts val="0"/>
              </a:spcBef>
              <a:spcAft>
                <a:spcPts val="0"/>
              </a:spcAft>
              <a:buClr>
                <a:schemeClr val="dk1"/>
              </a:buClr>
              <a:buSzPts val="1000"/>
              <a:buFont typeface="Inter"/>
              <a:buNone/>
              <a:defRPr sz="1000">
                <a:solidFill>
                  <a:schemeClr val="dk1"/>
                </a:solidFill>
              </a:defRPr>
            </a:lvl2pPr>
            <a:lvl3pPr lvl="2" algn="r">
              <a:spcBef>
                <a:spcPts val="0"/>
              </a:spcBef>
              <a:spcAft>
                <a:spcPts val="0"/>
              </a:spcAft>
              <a:buClr>
                <a:schemeClr val="dk1"/>
              </a:buClr>
              <a:buSzPts val="1000"/>
              <a:buFont typeface="Inter"/>
              <a:buNone/>
              <a:defRPr sz="1000">
                <a:solidFill>
                  <a:schemeClr val="dk1"/>
                </a:solidFill>
              </a:defRPr>
            </a:lvl3pPr>
            <a:lvl4pPr lvl="3" algn="r">
              <a:spcBef>
                <a:spcPts val="0"/>
              </a:spcBef>
              <a:spcAft>
                <a:spcPts val="0"/>
              </a:spcAft>
              <a:buClr>
                <a:schemeClr val="dk1"/>
              </a:buClr>
              <a:buSzPts val="1000"/>
              <a:buFont typeface="Inter"/>
              <a:buNone/>
              <a:defRPr sz="1000">
                <a:solidFill>
                  <a:schemeClr val="dk1"/>
                </a:solidFill>
              </a:defRPr>
            </a:lvl4pPr>
            <a:lvl5pPr lvl="4" algn="r">
              <a:spcBef>
                <a:spcPts val="0"/>
              </a:spcBef>
              <a:spcAft>
                <a:spcPts val="0"/>
              </a:spcAft>
              <a:buClr>
                <a:schemeClr val="dk1"/>
              </a:buClr>
              <a:buSzPts val="1000"/>
              <a:buFont typeface="Inter"/>
              <a:buNone/>
              <a:defRPr sz="1000">
                <a:solidFill>
                  <a:schemeClr val="dk1"/>
                </a:solidFill>
              </a:defRPr>
            </a:lvl5pPr>
            <a:lvl6pPr lvl="5" algn="r">
              <a:spcBef>
                <a:spcPts val="0"/>
              </a:spcBef>
              <a:spcAft>
                <a:spcPts val="0"/>
              </a:spcAft>
              <a:buClr>
                <a:schemeClr val="dk1"/>
              </a:buClr>
              <a:buSzPts val="1000"/>
              <a:buFont typeface="Inter"/>
              <a:buNone/>
              <a:defRPr sz="1000">
                <a:solidFill>
                  <a:schemeClr val="dk1"/>
                </a:solidFill>
              </a:defRPr>
            </a:lvl6pPr>
            <a:lvl7pPr lvl="6" algn="r">
              <a:spcBef>
                <a:spcPts val="0"/>
              </a:spcBef>
              <a:spcAft>
                <a:spcPts val="0"/>
              </a:spcAft>
              <a:buClr>
                <a:schemeClr val="dk1"/>
              </a:buClr>
              <a:buSzPts val="1000"/>
              <a:buFont typeface="Inter"/>
              <a:buNone/>
              <a:defRPr sz="1000">
                <a:solidFill>
                  <a:schemeClr val="dk1"/>
                </a:solidFill>
              </a:defRPr>
            </a:lvl7pPr>
            <a:lvl8pPr lvl="7" algn="r">
              <a:spcBef>
                <a:spcPts val="0"/>
              </a:spcBef>
              <a:spcAft>
                <a:spcPts val="0"/>
              </a:spcAft>
              <a:buClr>
                <a:schemeClr val="dk1"/>
              </a:buClr>
              <a:buSzPts val="1000"/>
              <a:buFont typeface="Inter"/>
              <a:buNone/>
              <a:defRPr sz="1000">
                <a:solidFill>
                  <a:schemeClr val="dk1"/>
                </a:solidFill>
              </a:defRPr>
            </a:lvl8pPr>
            <a:lvl9pPr lvl="8" algn="r">
              <a:spcBef>
                <a:spcPts val="0"/>
              </a:spcBef>
              <a:spcAft>
                <a:spcPts val="0"/>
              </a:spcAft>
              <a:buClr>
                <a:schemeClr val="dk1"/>
              </a:buClr>
              <a:buSzPts val="1000"/>
              <a:buFont typeface="Inter"/>
              <a:buNone/>
              <a:defRPr sz="1000">
                <a:solidFill>
                  <a:schemeClr val="dk1"/>
                </a:solidFill>
              </a:defRPr>
            </a:lvl9pPr>
          </a:lstStyle>
          <a:p/>
        </p:txBody>
      </p:sp>
      <p:sp>
        <p:nvSpPr>
          <p:cNvPr id="393" name="Google Shape;393;p19"/>
          <p:cNvSpPr txBox="1"/>
          <p:nvPr>
            <p:ph idx="17" type="subTitle"/>
          </p:nvPr>
        </p:nvSpPr>
        <p:spPr>
          <a:xfrm>
            <a:off x="5824413" y="961950"/>
            <a:ext cx="2644500" cy="348900"/>
          </a:xfrm>
          <a:prstGeom prst="rect">
            <a:avLst/>
          </a:prstGeom>
        </p:spPr>
        <p:txBody>
          <a:bodyPr anchorCtr="0" anchor="ctr" bIns="0" lIns="0" spcFirstLastPara="1" rIns="0" wrap="square" tIns="0">
            <a:noAutofit/>
          </a:bodyPr>
          <a:lstStyle>
            <a:lvl1pPr lvl="0" algn="r">
              <a:spcBef>
                <a:spcPts val="0"/>
              </a:spcBef>
              <a:spcAft>
                <a:spcPts val="0"/>
              </a:spcAft>
              <a:buClr>
                <a:schemeClr val="dk1"/>
              </a:buClr>
              <a:buSzPts val="1000"/>
              <a:buFont typeface="Inter"/>
              <a:buNone/>
              <a:defRPr sz="1000">
                <a:solidFill>
                  <a:schemeClr val="dk1"/>
                </a:solidFill>
              </a:defRPr>
            </a:lvl1pPr>
            <a:lvl2pPr lvl="1" algn="r">
              <a:spcBef>
                <a:spcPts val="0"/>
              </a:spcBef>
              <a:spcAft>
                <a:spcPts val="0"/>
              </a:spcAft>
              <a:buClr>
                <a:schemeClr val="dk1"/>
              </a:buClr>
              <a:buSzPts val="1000"/>
              <a:buFont typeface="Inter"/>
              <a:buNone/>
              <a:defRPr sz="1000">
                <a:solidFill>
                  <a:schemeClr val="dk1"/>
                </a:solidFill>
              </a:defRPr>
            </a:lvl2pPr>
            <a:lvl3pPr lvl="2" algn="r">
              <a:spcBef>
                <a:spcPts val="0"/>
              </a:spcBef>
              <a:spcAft>
                <a:spcPts val="0"/>
              </a:spcAft>
              <a:buClr>
                <a:schemeClr val="dk1"/>
              </a:buClr>
              <a:buSzPts val="1000"/>
              <a:buFont typeface="Inter"/>
              <a:buNone/>
              <a:defRPr sz="1000">
                <a:solidFill>
                  <a:schemeClr val="dk1"/>
                </a:solidFill>
              </a:defRPr>
            </a:lvl3pPr>
            <a:lvl4pPr lvl="3" algn="r">
              <a:spcBef>
                <a:spcPts val="0"/>
              </a:spcBef>
              <a:spcAft>
                <a:spcPts val="0"/>
              </a:spcAft>
              <a:buClr>
                <a:schemeClr val="dk1"/>
              </a:buClr>
              <a:buSzPts val="1000"/>
              <a:buFont typeface="Inter"/>
              <a:buNone/>
              <a:defRPr sz="1000">
                <a:solidFill>
                  <a:schemeClr val="dk1"/>
                </a:solidFill>
              </a:defRPr>
            </a:lvl4pPr>
            <a:lvl5pPr lvl="4" algn="r">
              <a:spcBef>
                <a:spcPts val="0"/>
              </a:spcBef>
              <a:spcAft>
                <a:spcPts val="0"/>
              </a:spcAft>
              <a:buClr>
                <a:schemeClr val="dk1"/>
              </a:buClr>
              <a:buSzPts val="1000"/>
              <a:buFont typeface="Inter"/>
              <a:buNone/>
              <a:defRPr sz="1000">
                <a:solidFill>
                  <a:schemeClr val="dk1"/>
                </a:solidFill>
              </a:defRPr>
            </a:lvl5pPr>
            <a:lvl6pPr lvl="5" algn="r">
              <a:spcBef>
                <a:spcPts val="0"/>
              </a:spcBef>
              <a:spcAft>
                <a:spcPts val="0"/>
              </a:spcAft>
              <a:buClr>
                <a:schemeClr val="dk1"/>
              </a:buClr>
              <a:buSzPts val="1000"/>
              <a:buFont typeface="Inter"/>
              <a:buNone/>
              <a:defRPr sz="1000">
                <a:solidFill>
                  <a:schemeClr val="dk1"/>
                </a:solidFill>
              </a:defRPr>
            </a:lvl6pPr>
            <a:lvl7pPr lvl="6" algn="r">
              <a:spcBef>
                <a:spcPts val="0"/>
              </a:spcBef>
              <a:spcAft>
                <a:spcPts val="0"/>
              </a:spcAft>
              <a:buClr>
                <a:schemeClr val="dk1"/>
              </a:buClr>
              <a:buSzPts val="1000"/>
              <a:buFont typeface="Inter"/>
              <a:buNone/>
              <a:defRPr sz="1000">
                <a:solidFill>
                  <a:schemeClr val="dk1"/>
                </a:solidFill>
              </a:defRPr>
            </a:lvl7pPr>
            <a:lvl8pPr lvl="7" algn="r">
              <a:spcBef>
                <a:spcPts val="0"/>
              </a:spcBef>
              <a:spcAft>
                <a:spcPts val="0"/>
              </a:spcAft>
              <a:buClr>
                <a:schemeClr val="dk1"/>
              </a:buClr>
              <a:buSzPts val="1000"/>
              <a:buFont typeface="Inter"/>
              <a:buNone/>
              <a:defRPr sz="1000">
                <a:solidFill>
                  <a:schemeClr val="dk1"/>
                </a:solidFill>
              </a:defRPr>
            </a:lvl8pPr>
            <a:lvl9pPr lvl="8" algn="r">
              <a:spcBef>
                <a:spcPts val="0"/>
              </a:spcBef>
              <a:spcAft>
                <a:spcPts val="0"/>
              </a:spcAft>
              <a:buClr>
                <a:schemeClr val="dk1"/>
              </a:buClr>
              <a:buSzPts val="1000"/>
              <a:buFont typeface="Inter"/>
              <a:buNone/>
              <a:defRPr sz="1000">
                <a:solidFill>
                  <a:schemeClr val="dk1"/>
                </a:solidFill>
              </a:defRPr>
            </a:lvl9pPr>
          </a:lstStyle>
          <a:p/>
        </p:txBody>
      </p:sp>
      <p:sp>
        <p:nvSpPr>
          <p:cNvPr id="394" name="Google Shape;394;p19"/>
          <p:cNvSpPr txBox="1"/>
          <p:nvPr>
            <p:ph idx="18" type="subTitle"/>
          </p:nvPr>
        </p:nvSpPr>
        <p:spPr>
          <a:xfrm>
            <a:off x="5824413" y="1310775"/>
            <a:ext cx="2644500" cy="348900"/>
          </a:xfrm>
          <a:prstGeom prst="rect">
            <a:avLst/>
          </a:prstGeom>
        </p:spPr>
        <p:txBody>
          <a:bodyPr anchorCtr="0" anchor="ctr" bIns="0" lIns="0" spcFirstLastPara="1" rIns="0" wrap="square" tIns="0">
            <a:noAutofit/>
          </a:bodyPr>
          <a:lstStyle>
            <a:lvl1pPr lvl="0" algn="r">
              <a:spcBef>
                <a:spcPts val="0"/>
              </a:spcBef>
              <a:spcAft>
                <a:spcPts val="0"/>
              </a:spcAft>
              <a:buClr>
                <a:schemeClr val="dk1"/>
              </a:buClr>
              <a:buSzPts val="1000"/>
              <a:buFont typeface="Inter"/>
              <a:buNone/>
              <a:defRPr sz="1000">
                <a:solidFill>
                  <a:schemeClr val="dk1"/>
                </a:solidFill>
              </a:defRPr>
            </a:lvl1pPr>
            <a:lvl2pPr lvl="1" algn="r">
              <a:spcBef>
                <a:spcPts val="0"/>
              </a:spcBef>
              <a:spcAft>
                <a:spcPts val="0"/>
              </a:spcAft>
              <a:buClr>
                <a:schemeClr val="dk1"/>
              </a:buClr>
              <a:buSzPts val="1000"/>
              <a:buFont typeface="Inter"/>
              <a:buNone/>
              <a:defRPr sz="1000">
                <a:solidFill>
                  <a:schemeClr val="dk1"/>
                </a:solidFill>
              </a:defRPr>
            </a:lvl2pPr>
            <a:lvl3pPr lvl="2" algn="r">
              <a:spcBef>
                <a:spcPts val="0"/>
              </a:spcBef>
              <a:spcAft>
                <a:spcPts val="0"/>
              </a:spcAft>
              <a:buClr>
                <a:schemeClr val="dk1"/>
              </a:buClr>
              <a:buSzPts val="1000"/>
              <a:buFont typeface="Inter"/>
              <a:buNone/>
              <a:defRPr sz="1000">
                <a:solidFill>
                  <a:schemeClr val="dk1"/>
                </a:solidFill>
              </a:defRPr>
            </a:lvl3pPr>
            <a:lvl4pPr lvl="3" algn="r">
              <a:spcBef>
                <a:spcPts val="0"/>
              </a:spcBef>
              <a:spcAft>
                <a:spcPts val="0"/>
              </a:spcAft>
              <a:buClr>
                <a:schemeClr val="dk1"/>
              </a:buClr>
              <a:buSzPts val="1000"/>
              <a:buFont typeface="Inter"/>
              <a:buNone/>
              <a:defRPr sz="1000">
                <a:solidFill>
                  <a:schemeClr val="dk1"/>
                </a:solidFill>
              </a:defRPr>
            </a:lvl4pPr>
            <a:lvl5pPr lvl="4" algn="r">
              <a:spcBef>
                <a:spcPts val="0"/>
              </a:spcBef>
              <a:spcAft>
                <a:spcPts val="0"/>
              </a:spcAft>
              <a:buClr>
                <a:schemeClr val="dk1"/>
              </a:buClr>
              <a:buSzPts val="1000"/>
              <a:buFont typeface="Inter"/>
              <a:buNone/>
              <a:defRPr sz="1000">
                <a:solidFill>
                  <a:schemeClr val="dk1"/>
                </a:solidFill>
              </a:defRPr>
            </a:lvl5pPr>
            <a:lvl6pPr lvl="5" algn="r">
              <a:spcBef>
                <a:spcPts val="0"/>
              </a:spcBef>
              <a:spcAft>
                <a:spcPts val="0"/>
              </a:spcAft>
              <a:buClr>
                <a:schemeClr val="dk1"/>
              </a:buClr>
              <a:buSzPts val="1000"/>
              <a:buFont typeface="Inter"/>
              <a:buNone/>
              <a:defRPr sz="1000">
                <a:solidFill>
                  <a:schemeClr val="dk1"/>
                </a:solidFill>
              </a:defRPr>
            </a:lvl6pPr>
            <a:lvl7pPr lvl="6" algn="r">
              <a:spcBef>
                <a:spcPts val="0"/>
              </a:spcBef>
              <a:spcAft>
                <a:spcPts val="0"/>
              </a:spcAft>
              <a:buClr>
                <a:schemeClr val="dk1"/>
              </a:buClr>
              <a:buSzPts val="1000"/>
              <a:buFont typeface="Inter"/>
              <a:buNone/>
              <a:defRPr sz="1000">
                <a:solidFill>
                  <a:schemeClr val="dk1"/>
                </a:solidFill>
              </a:defRPr>
            </a:lvl7pPr>
            <a:lvl8pPr lvl="7" algn="r">
              <a:spcBef>
                <a:spcPts val="0"/>
              </a:spcBef>
              <a:spcAft>
                <a:spcPts val="0"/>
              </a:spcAft>
              <a:buClr>
                <a:schemeClr val="dk1"/>
              </a:buClr>
              <a:buSzPts val="1000"/>
              <a:buFont typeface="Inter"/>
              <a:buNone/>
              <a:defRPr sz="1000">
                <a:solidFill>
                  <a:schemeClr val="dk1"/>
                </a:solidFill>
              </a:defRPr>
            </a:lvl8pPr>
            <a:lvl9pPr lvl="8" algn="r">
              <a:spcBef>
                <a:spcPts val="0"/>
              </a:spcBef>
              <a:spcAft>
                <a:spcPts val="0"/>
              </a:spcAft>
              <a:buClr>
                <a:schemeClr val="dk1"/>
              </a:buClr>
              <a:buSzPts val="1000"/>
              <a:buFont typeface="Inter"/>
              <a:buNone/>
              <a:defRPr sz="1000">
                <a:solidFill>
                  <a:schemeClr val="dk1"/>
                </a:solidFill>
              </a:defRPr>
            </a:lvl9pPr>
          </a:lstStyle>
          <a:p/>
        </p:txBody>
      </p:sp>
      <p:sp>
        <p:nvSpPr>
          <p:cNvPr id="395" name="Google Shape;395;p19"/>
          <p:cNvSpPr txBox="1"/>
          <p:nvPr>
            <p:ph idx="19" type="subTitle"/>
          </p:nvPr>
        </p:nvSpPr>
        <p:spPr>
          <a:xfrm>
            <a:off x="5824413" y="2225213"/>
            <a:ext cx="2644500" cy="348900"/>
          </a:xfrm>
          <a:prstGeom prst="rect">
            <a:avLst/>
          </a:prstGeom>
        </p:spPr>
        <p:txBody>
          <a:bodyPr anchorCtr="0" anchor="ctr" bIns="0" lIns="0" spcFirstLastPara="1" rIns="0" wrap="square" tIns="0">
            <a:noAutofit/>
          </a:bodyPr>
          <a:lstStyle>
            <a:lvl1pPr lvl="0" algn="r">
              <a:spcBef>
                <a:spcPts val="0"/>
              </a:spcBef>
              <a:spcAft>
                <a:spcPts val="0"/>
              </a:spcAft>
              <a:buClr>
                <a:schemeClr val="dk1"/>
              </a:buClr>
              <a:buSzPts val="1000"/>
              <a:buFont typeface="Inter"/>
              <a:buNone/>
              <a:defRPr sz="1000">
                <a:solidFill>
                  <a:schemeClr val="dk1"/>
                </a:solidFill>
              </a:defRPr>
            </a:lvl1pPr>
            <a:lvl2pPr lvl="1" algn="r">
              <a:spcBef>
                <a:spcPts val="0"/>
              </a:spcBef>
              <a:spcAft>
                <a:spcPts val="0"/>
              </a:spcAft>
              <a:buClr>
                <a:schemeClr val="dk1"/>
              </a:buClr>
              <a:buSzPts val="1000"/>
              <a:buFont typeface="Inter"/>
              <a:buNone/>
              <a:defRPr sz="1000">
                <a:solidFill>
                  <a:schemeClr val="dk1"/>
                </a:solidFill>
              </a:defRPr>
            </a:lvl2pPr>
            <a:lvl3pPr lvl="2" algn="r">
              <a:spcBef>
                <a:spcPts val="0"/>
              </a:spcBef>
              <a:spcAft>
                <a:spcPts val="0"/>
              </a:spcAft>
              <a:buClr>
                <a:schemeClr val="dk1"/>
              </a:buClr>
              <a:buSzPts val="1000"/>
              <a:buFont typeface="Inter"/>
              <a:buNone/>
              <a:defRPr sz="1000">
                <a:solidFill>
                  <a:schemeClr val="dk1"/>
                </a:solidFill>
              </a:defRPr>
            </a:lvl3pPr>
            <a:lvl4pPr lvl="3" algn="r">
              <a:spcBef>
                <a:spcPts val="0"/>
              </a:spcBef>
              <a:spcAft>
                <a:spcPts val="0"/>
              </a:spcAft>
              <a:buClr>
                <a:schemeClr val="dk1"/>
              </a:buClr>
              <a:buSzPts val="1000"/>
              <a:buFont typeface="Inter"/>
              <a:buNone/>
              <a:defRPr sz="1000">
                <a:solidFill>
                  <a:schemeClr val="dk1"/>
                </a:solidFill>
              </a:defRPr>
            </a:lvl4pPr>
            <a:lvl5pPr lvl="4" algn="r">
              <a:spcBef>
                <a:spcPts val="0"/>
              </a:spcBef>
              <a:spcAft>
                <a:spcPts val="0"/>
              </a:spcAft>
              <a:buClr>
                <a:schemeClr val="dk1"/>
              </a:buClr>
              <a:buSzPts val="1000"/>
              <a:buFont typeface="Inter"/>
              <a:buNone/>
              <a:defRPr sz="1000">
                <a:solidFill>
                  <a:schemeClr val="dk1"/>
                </a:solidFill>
              </a:defRPr>
            </a:lvl5pPr>
            <a:lvl6pPr lvl="5" algn="r">
              <a:spcBef>
                <a:spcPts val="0"/>
              </a:spcBef>
              <a:spcAft>
                <a:spcPts val="0"/>
              </a:spcAft>
              <a:buClr>
                <a:schemeClr val="dk1"/>
              </a:buClr>
              <a:buSzPts val="1000"/>
              <a:buFont typeface="Inter"/>
              <a:buNone/>
              <a:defRPr sz="1000">
                <a:solidFill>
                  <a:schemeClr val="dk1"/>
                </a:solidFill>
              </a:defRPr>
            </a:lvl6pPr>
            <a:lvl7pPr lvl="6" algn="r">
              <a:spcBef>
                <a:spcPts val="0"/>
              </a:spcBef>
              <a:spcAft>
                <a:spcPts val="0"/>
              </a:spcAft>
              <a:buClr>
                <a:schemeClr val="dk1"/>
              </a:buClr>
              <a:buSzPts val="1000"/>
              <a:buFont typeface="Inter"/>
              <a:buNone/>
              <a:defRPr sz="1000">
                <a:solidFill>
                  <a:schemeClr val="dk1"/>
                </a:solidFill>
              </a:defRPr>
            </a:lvl7pPr>
            <a:lvl8pPr lvl="7" algn="r">
              <a:spcBef>
                <a:spcPts val="0"/>
              </a:spcBef>
              <a:spcAft>
                <a:spcPts val="0"/>
              </a:spcAft>
              <a:buClr>
                <a:schemeClr val="dk1"/>
              </a:buClr>
              <a:buSzPts val="1000"/>
              <a:buFont typeface="Inter"/>
              <a:buNone/>
              <a:defRPr sz="1000">
                <a:solidFill>
                  <a:schemeClr val="dk1"/>
                </a:solidFill>
              </a:defRPr>
            </a:lvl8pPr>
            <a:lvl9pPr lvl="8" algn="r">
              <a:spcBef>
                <a:spcPts val="0"/>
              </a:spcBef>
              <a:spcAft>
                <a:spcPts val="0"/>
              </a:spcAft>
              <a:buClr>
                <a:schemeClr val="dk1"/>
              </a:buClr>
              <a:buSzPts val="1000"/>
              <a:buFont typeface="Inter"/>
              <a:buNone/>
              <a:defRPr sz="1000">
                <a:solidFill>
                  <a:schemeClr val="dk1"/>
                </a:solidFill>
              </a:defRPr>
            </a:lvl9pPr>
          </a:lstStyle>
          <a:p/>
        </p:txBody>
      </p:sp>
      <p:sp>
        <p:nvSpPr>
          <p:cNvPr id="396" name="Google Shape;396;p19"/>
          <p:cNvSpPr txBox="1"/>
          <p:nvPr>
            <p:ph idx="20" type="subTitle"/>
          </p:nvPr>
        </p:nvSpPr>
        <p:spPr>
          <a:xfrm>
            <a:off x="5824413" y="2574113"/>
            <a:ext cx="2644500" cy="348900"/>
          </a:xfrm>
          <a:prstGeom prst="rect">
            <a:avLst/>
          </a:prstGeom>
        </p:spPr>
        <p:txBody>
          <a:bodyPr anchorCtr="0" anchor="ctr" bIns="0" lIns="0" spcFirstLastPara="1" rIns="0" wrap="square" tIns="0">
            <a:noAutofit/>
          </a:bodyPr>
          <a:lstStyle>
            <a:lvl1pPr lvl="0" algn="r">
              <a:spcBef>
                <a:spcPts val="0"/>
              </a:spcBef>
              <a:spcAft>
                <a:spcPts val="0"/>
              </a:spcAft>
              <a:buClr>
                <a:schemeClr val="dk1"/>
              </a:buClr>
              <a:buSzPts val="1000"/>
              <a:buFont typeface="Inter"/>
              <a:buNone/>
              <a:defRPr sz="1000">
                <a:solidFill>
                  <a:schemeClr val="dk1"/>
                </a:solidFill>
              </a:defRPr>
            </a:lvl1pPr>
            <a:lvl2pPr lvl="1" algn="r">
              <a:spcBef>
                <a:spcPts val="0"/>
              </a:spcBef>
              <a:spcAft>
                <a:spcPts val="0"/>
              </a:spcAft>
              <a:buClr>
                <a:schemeClr val="dk1"/>
              </a:buClr>
              <a:buSzPts val="1000"/>
              <a:buFont typeface="Inter"/>
              <a:buNone/>
              <a:defRPr sz="1000">
                <a:solidFill>
                  <a:schemeClr val="dk1"/>
                </a:solidFill>
              </a:defRPr>
            </a:lvl2pPr>
            <a:lvl3pPr lvl="2" algn="r">
              <a:spcBef>
                <a:spcPts val="0"/>
              </a:spcBef>
              <a:spcAft>
                <a:spcPts val="0"/>
              </a:spcAft>
              <a:buClr>
                <a:schemeClr val="dk1"/>
              </a:buClr>
              <a:buSzPts val="1000"/>
              <a:buFont typeface="Inter"/>
              <a:buNone/>
              <a:defRPr sz="1000">
                <a:solidFill>
                  <a:schemeClr val="dk1"/>
                </a:solidFill>
              </a:defRPr>
            </a:lvl3pPr>
            <a:lvl4pPr lvl="3" algn="r">
              <a:spcBef>
                <a:spcPts val="0"/>
              </a:spcBef>
              <a:spcAft>
                <a:spcPts val="0"/>
              </a:spcAft>
              <a:buClr>
                <a:schemeClr val="dk1"/>
              </a:buClr>
              <a:buSzPts val="1000"/>
              <a:buFont typeface="Inter"/>
              <a:buNone/>
              <a:defRPr sz="1000">
                <a:solidFill>
                  <a:schemeClr val="dk1"/>
                </a:solidFill>
              </a:defRPr>
            </a:lvl4pPr>
            <a:lvl5pPr lvl="4" algn="r">
              <a:spcBef>
                <a:spcPts val="0"/>
              </a:spcBef>
              <a:spcAft>
                <a:spcPts val="0"/>
              </a:spcAft>
              <a:buClr>
                <a:schemeClr val="dk1"/>
              </a:buClr>
              <a:buSzPts val="1000"/>
              <a:buFont typeface="Inter"/>
              <a:buNone/>
              <a:defRPr sz="1000">
                <a:solidFill>
                  <a:schemeClr val="dk1"/>
                </a:solidFill>
              </a:defRPr>
            </a:lvl5pPr>
            <a:lvl6pPr lvl="5" algn="r">
              <a:spcBef>
                <a:spcPts val="0"/>
              </a:spcBef>
              <a:spcAft>
                <a:spcPts val="0"/>
              </a:spcAft>
              <a:buClr>
                <a:schemeClr val="dk1"/>
              </a:buClr>
              <a:buSzPts val="1000"/>
              <a:buFont typeface="Inter"/>
              <a:buNone/>
              <a:defRPr sz="1000">
                <a:solidFill>
                  <a:schemeClr val="dk1"/>
                </a:solidFill>
              </a:defRPr>
            </a:lvl6pPr>
            <a:lvl7pPr lvl="6" algn="r">
              <a:spcBef>
                <a:spcPts val="0"/>
              </a:spcBef>
              <a:spcAft>
                <a:spcPts val="0"/>
              </a:spcAft>
              <a:buClr>
                <a:schemeClr val="dk1"/>
              </a:buClr>
              <a:buSzPts val="1000"/>
              <a:buFont typeface="Inter"/>
              <a:buNone/>
              <a:defRPr sz="1000">
                <a:solidFill>
                  <a:schemeClr val="dk1"/>
                </a:solidFill>
              </a:defRPr>
            </a:lvl7pPr>
            <a:lvl8pPr lvl="7" algn="r">
              <a:spcBef>
                <a:spcPts val="0"/>
              </a:spcBef>
              <a:spcAft>
                <a:spcPts val="0"/>
              </a:spcAft>
              <a:buClr>
                <a:schemeClr val="dk1"/>
              </a:buClr>
              <a:buSzPts val="1000"/>
              <a:buFont typeface="Inter"/>
              <a:buNone/>
              <a:defRPr sz="1000">
                <a:solidFill>
                  <a:schemeClr val="dk1"/>
                </a:solidFill>
              </a:defRPr>
            </a:lvl8pPr>
            <a:lvl9pPr lvl="8" algn="r">
              <a:spcBef>
                <a:spcPts val="0"/>
              </a:spcBef>
              <a:spcAft>
                <a:spcPts val="0"/>
              </a:spcAft>
              <a:buClr>
                <a:schemeClr val="dk1"/>
              </a:buClr>
              <a:buSzPts val="1000"/>
              <a:buFont typeface="Inter"/>
              <a:buNone/>
              <a:defRPr sz="1000">
                <a:solidFill>
                  <a:schemeClr val="dk1"/>
                </a:solidFill>
              </a:defRPr>
            </a:lvl9pPr>
          </a:lstStyle>
          <a:p/>
        </p:txBody>
      </p:sp>
      <p:sp>
        <p:nvSpPr>
          <p:cNvPr id="397" name="Google Shape;397;p19"/>
          <p:cNvSpPr txBox="1"/>
          <p:nvPr>
            <p:ph idx="21" type="subTitle"/>
          </p:nvPr>
        </p:nvSpPr>
        <p:spPr>
          <a:xfrm>
            <a:off x="5824413" y="2922938"/>
            <a:ext cx="2644500" cy="348900"/>
          </a:xfrm>
          <a:prstGeom prst="rect">
            <a:avLst/>
          </a:prstGeom>
        </p:spPr>
        <p:txBody>
          <a:bodyPr anchorCtr="0" anchor="ctr" bIns="0" lIns="0" spcFirstLastPara="1" rIns="0" wrap="square" tIns="0">
            <a:noAutofit/>
          </a:bodyPr>
          <a:lstStyle>
            <a:lvl1pPr lvl="0" algn="r">
              <a:spcBef>
                <a:spcPts val="0"/>
              </a:spcBef>
              <a:spcAft>
                <a:spcPts val="0"/>
              </a:spcAft>
              <a:buClr>
                <a:schemeClr val="dk1"/>
              </a:buClr>
              <a:buSzPts val="1000"/>
              <a:buFont typeface="Inter"/>
              <a:buNone/>
              <a:defRPr sz="1000">
                <a:solidFill>
                  <a:schemeClr val="dk1"/>
                </a:solidFill>
              </a:defRPr>
            </a:lvl1pPr>
            <a:lvl2pPr lvl="1" algn="r">
              <a:spcBef>
                <a:spcPts val="0"/>
              </a:spcBef>
              <a:spcAft>
                <a:spcPts val="0"/>
              </a:spcAft>
              <a:buClr>
                <a:schemeClr val="dk1"/>
              </a:buClr>
              <a:buSzPts val="1000"/>
              <a:buFont typeface="Inter"/>
              <a:buNone/>
              <a:defRPr sz="1000">
                <a:solidFill>
                  <a:schemeClr val="dk1"/>
                </a:solidFill>
              </a:defRPr>
            </a:lvl2pPr>
            <a:lvl3pPr lvl="2" algn="r">
              <a:spcBef>
                <a:spcPts val="0"/>
              </a:spcBef>
              <a:spcAft>
                <a:spcPts val="0"/>
              </a:spcAft>
              <a:buClr>
                <a:schemeClr val="dk1"/>
              </a:buClr>
              <a:buSzPts val="1000"/>
              <a:buFont typeface="Inter"/>
              <a:buNone/>
              <a:defRPr sz="1000">
                <a:solidFill>
                  <a:schemeClr val="dk1"/>
                </a:solidFill>
              </a:defRPr>
            </a:lvl3pPr>
            <a:lvl4pPr lvl="3" algn="r">
              <a:spcBef>
                <a:spcPts val="0"/>
              </a:spcBef>
              <a:spcAft>
                <a:spcPts val="0"/>
              </a:spcAft>
              <a:buClr>
                <a:schemeClr val="dk1"/>
              </a:buClr>
              <a:buSzPts val="1000"/>
              <a:buFont typeface="Inter"/>
              <a:buNone/>
              <a:defRPr sz="1000">
                <a:solidFill>
                  <a:schemeClr val="dk1"/>
                </a:solidFill>
              </a:defRPr>
            </a:lvl4pPr>
            <a:lvl5pPr lvl="4" algn="r">
              <a:spcBef>
                <a:spcPts val="0"/>
              </a:spcBef>
              <a:spcAft>
                <a:spcPts val="0"/>
              </a:spcAft>
              <a:buClr>
                <a:schemeClr val="dk1"/>
              </a:buClr>
              <a:buSzPts val="1000"/>
              <a:buFont typeface="Inter"/>
              <a:buNone/>
              <a:defRPr sz="1000">
                <a:solidFill>
                  <a:schemeClr val="dk1"/>
                </a:solidFill>
              </a:defRPr>
            </a:lvl5pPr>
            <a:lvl6pPr lvl="5" algn="r">
              <a:spcBef>
                <a:spcPts val="0"/>
              </a:spcBef>
              <a:spcAft>
                <a:spcPts val="0"/>
              </a:spcAft>
              <a:buClr>
                <a:schemeClr val="dk1"/>
              </a:buClr>
              <a:buSzPts val="1000"/>
              <a:buFont typeface="Inter"/>
              <a:buNone/>
              <a:defRPr sz="1000">
                <a:solidFill>
                  <a:schemeClr val="dk1"/>
                </a:solidFill>
              </a:defRPr>
            </a:lvl6pPr>
            <a:lvl7pPr lvl="6" algn="r">
              <a:spcBef>
                <a:spcPts val="0"/>
              </a:spcBef>
              <a:spcAft>
                <a:spcPts val="0"/>
              </a:spcAft>
              <a:buClr>
                <a:schemeClr val="dk1"/>
              </a:buClr>
              <a:buSzPts val="1000"/>
              <a:buFont typeface="Inter"/>
              <a:buNone/>
              <a:defRPr sz="1000">
                <a:solidFill>
                  <a:schemeClr val="dk1"/>
                </a:solidFill>
              </a:defRPr>
            </a:lvl7pPr>
            <a:lvl8pPr lvl="7" algn="r">
              <a:spcBef>
                <a:spcPts val="0"/>
              </a:spcBef>
              <a:spcAft>
                <a:spcPts val="0"/>
              </a:spcAft>
              <a:buClr>
                <a:schemeClr val="dk1"/>
              </a:buClr>
              <a:buSzPts val="1000"/>
              <a:buFont typeface="Inter"/>
              <a:buNone/>
              <a:defRPr sz="1000">
                <a:solidFill>
                  <a:schemeClr val="dk1"/>
                </a:solidFill>
              </a:defRPr>
            </a:lvl8pPr>
            <a:lvl9pPr lvl="8" algn="r">
              <a:spcBef>
                <a:spcPts val="0"/>
              </a:spcBef>
              <a:spcAft>
                <a:spcPts val="0"/>
              </a:spcAft>
              <a:buClr>
                <a:schemeClr val="dk1"/>
              </a:buClr>
              <a:buSzPts val="1000"/>
              <a:buFont typeface="Inter"/>
              <a:buNone/>
              <a:defRPr sz="1000">
                <a:solidFill>
                  <a:schemeClr val="dk1"/>
                </a:solidFill>
              </a:defRPr>
            </a:lvl9pPr>
          </a:lstStyle>
          <a:p/>
        </p:txBody>
      </p:sp>
      <p:sp>
        <p:nvSpPr>
          <p:cNvPr id="398" name="Google Shape;398;p19"/>
          <p:cNvSpPr txBox="1"/>
          <p:nvPr>
            <p:ph idx="22" type="subTitle"/>
          </p:nvPr>
        </p:nvSpPr>
        <p:spPr>
          <a:xfrm>
            <a:off x="5824413" y="3818625"/>
            <a:ext cx="2644500" cy="348900"/>
          </a:xfrm>
          <a:prstGeom prst="rect">
            <a:avLst/>
          </a:prstGeom>
        </p:spPr>
        <p:txBody>
          <a:bodyPr anchorCtr="0" anchor="ctr" bIns="0" lIns="0" spcFirstLastPara="1" rIns="0" wrap="square" tIns="0">
            <a:noAutofit/>
          </a:bodyPr>
          <a:lstStyle>
            <a:lvl1pPr lvl="0" algn="r">
              <a:spcBef>
                <a:spcPts val="0"/>
              </a:spcBef>
              <a:spcAft>
                <a:spcPts val="0"/>
              </a:spcAft>
              <a:buClr>
                <a:schemeClr val="dk1"/>
              </a:buClr>
              <a:buSzPts val="1000"/>
              <a:buFont typeface="Inter"/>
              <a:buNone/>
              <a:defRPr sz="1000">
                <a:solidFill>
                  <a:schemeClr val="dk1"/>
                </a:solidFill>
              </a:defRPr>
            </a:lvl1pPr>
            <a:lvl2pPr lvl="1" algn="r">
              <a:spcBef>
                <a:spcPts val="0"/>
              </a:spcBef>
              <a:spcAft>
                <a:spcPts val="0"/>
              </a:spcAft>
              <a:buClr>
                <a:schemeClr val="dk1"/>
              </a:buClr>
              <a:buSzPts val="1000"/>
              <a:buFont typeface="Inter"/>
              <a:buNone/>
              <a:defRPr sz="1000">
                <a:solidFill>
                  <a:schemeClr val="dk1"/>
                </a:solidFill>
              </a:defRPr>
            </a:lvl2pPr>
            <a:lvl3pPr lvl="2" algn="r">
              <a:spcBef>
                <a:spcPts val="0"/>
              </a:spcBef>
              <a:spcAft>
                <a:spcPts val="0"/>
              </a:spcAft>
              <a:buClr>
                <a:schemeClr val="dk1"/>
              </a:buClr>
              <a:buSzPts val="1000"/>
              <a:buFont typeface="Inter"/>
              <a:buNone/>
              <a:defRPr sz="1000">
                <a:solidFill>
                  <a:schemeClr val="dk1"/>
                </a:solidFill>
              </a:defRPr>
            </a:lvl3pPr>
            <a:lvl4pPr lvl="3" algn="r">
              <a:spcBef>
                <a:spcPts val="0"/>
              </a:spcBef>
              <a:spcAft>
                <a:spcPts val="0"/>
              </a:spcAft>
              <a:buClr>
                <a:schemeClr val="dk1"/>
              </a:buClr>
              <a:buSzPts val="1000"/>
              <a:buFont typeface="Inter"/>
              <a:buNone/>
              <a:defRPr sz="1000">
                <a:solidFill>
                  <a:schemeClr val="dk1"/>
                </a:solidFill>
              </a:defRPr>
            </a:lvl4pPr>
            <a:lvl5pPr lvl="4" algn="r">
              <a:spcBef>
                <a:spcPts val="0"/>
              </a:spcBef>
              <a:spcAft>
                <a:spcPts val="0"/>
              </a:spcAft>
              <a:buClr>
                <a:schemeClr val="dk1"/>
              </a:buClr>
              <a:buSzPts val="1000"/>
              <a:buFont typeface="Inter"/>
              <a:buNone/>
              <a:defRPr sz="1000">
                <a:solidFill>
                  <a:schemeClr val="dk1"/>
                </a:solidFill>
              </a:defRPr>
            </a:lvl5pPr>
            <a:lvl6pPr lvl="5" algn="r">
              <a:spcBef>
                <a:spcPts val="0"/>
              </a:spcBef>
              <a:spcAft>
                <a:spcPts val="0"/>
              </a:spcAft>
              <a:buClr>
                <a:schemeClr val="dk1"/>
              </a:buClr>
              <a:buSzPts val="1000"/>
              <a:buFont typeface="Inter"/>
              <a:buNone/>
              <a:defRPr sz="1000">
                <a:solidFill>
                  <a:schemeClr val="dk1"/>
                </a:solidFill>
              </a:defRPr>
            </a:lvl6pPr>
            <a:lvl7pPr lvl="6" algn="r">
              <a:spcBef>
                <a:spcPts val="0"/>
              </a:spcBef>
              <a:spcAft>
                <a:spcPts val="0"/>
              </a:spcAft>
              <a:buClr>
                <a:schemeClr val="dk1"/>
              </a:buClr>
              <a:buSzPts val="1000"/>
              <a:buFont typeface="Inter"/>
              <a:buNone/>
              <a:defRPr sz="1000">
                <a:solidFill>
                  <a:schemeClr val="dk1"/>
                </a:solidFill>
              </a:defRPr>
            </a:lvl7pPr>
            <a:lvl8pPr lvl="7" algn="r">
              <a:spcBef>
                <a:spcPts val="0"/>
              </a:spcBef>
              <a:spcAft>
                <a:spcPts val="0"/>
              </a:spcAft>
              <a:buClr>
                <a:schemeClr val="dk1"/>
              </a:buClr>
              <a:buSzPts val="1000"/>
              <a:buFont typeface="Inter"/>
              <a:buNone/>
              <a:defRPr sz="1000">
                <a:solidFill>
                  <a:schemeClr val="dk1"/>
                </a:solidFill>
              </a:defRPr>
            </a:lvl8pPr>
            <a:lvl9pPr lvl="8" algn="r">
              <a:spcBef>
                <a:spcPts val="0"/>
              </a:spcBef>
              <a:spcAft>
                <a:spcPts val="0"/>
              </a:spcAft>
              <a:buClr>
                <a:schemeClr val="dk1"/>
              </a:buClr>
              <a:buSzPts val="1000"/>
              <a:buFont typeface="Inter"/>
              <a:buNone/>
              <a:defRPr sz="1000">
                <a:solidFill>
                  <a:schemeClr val="dk1"/>
                </a:solidFill>
              </a:defRPr>
            </a:lvl9pPr>
          </a:lstStyle>
          <a:p/>
        </p:txBody>
      </p:sp>
      <p:sp>
        <p:nvSpPr>
          <p:cNvPr id="399" name="Google Shape;399;p19"/>
          <p:cNvSpPr txBox="1"/>
          <p:nvPr>
            <p:ph idx="23" type="subTitle"/>
          </p:nvPr>
        </p:nvSpPr>
        <p:spPr>
          <a:xfrm>
            <a:off x="5824413" y="4167525"/>
            <a:ext cx="2644500" cy="348900"/>
          </a:xfrm>
          <a:prstGeom prst="rect">
            <a:avLst/>
          </a:prstGeom>
        </p:spPr>
        <p:txBody>
          <a:bodyPr anchorCtr="0" anchor="ctr" bIns="0" lIns="0" spcFirstLastPara="1" rIns="0" wrap="square" tIns="0">
            <a:noAutofit/>
          </a:bodyPr>
          <a:lstStyle>
            <a:lvl1pPr lvl="0" algn="r">
              <a:spcBef>
                <a:spcPts val="0"/>
              </a:spcBef>
              <a:spcAft>
                <a:spcPts val="0"/>
              </a:spcAft>
              <a:buClr>
                <a:schemeClr val="dk1"/>
              </a:buClr>
              <a:buSzPts val="1000"/>
              <a:buFont typeface="Inter"/>
              <a:buNone/>
              <a:defRPr sz="1000">
                <a:solidFill>
                  <a:schemeClr val="dk1"/>
                </a:solidFill>
              </a:defRPr>
            </a:lvl1pPr>
            <a:lvl2pPr lvl="1" algn="r">
              <a:spcBef>
                <a:spcPts val="0"/>
              </a:spcBef>
              <a:spcAft>
                <a:spcPts val="0"/>
              </a:spcAft>
              <a:buClr>
                <a:schemeClr val="dk1"/>
              </a:buClr>
              <a:buSzPts val="1000"/>
              <a:buFont typeface="Inter"/>
              <a:buNone/>
              <a:defRPr sz="1000">
                <a:solidFill>
                  <a:schemeClr val="dk1"/>
                </a:solidFill>
              </a:defRPr>
            </a:lvl2pPr>
            <a:lvl3pPr lvl="2" algn="r">
              <a:spcBef>
                <a:spcPts val="0"/>
              </a:spcBef>
              <a:spcAft>
                <a:spcPts val="0"/>
              </a:spcAft>
              <a:buClr>
                <a:schemeClr val="dk1"/>
              </a:buClr>
              <a:buSzPts val="1000"/>
              <a:buFont typeface="Inter"/>
              <a:buNone/>
              <a:defRPr sz="1000">
                <a:solidFill>
                  <a:schemeClr val="dk1"/>
                </a:solidFill>
              </a:defRPr>
            </a:lvl3pPr>
            <a:lvl4pPr lvl="3" algn="r">
              <a:spcBef>
                <a:spcPts val="0"/>
              </a:spcBef>
              <a:spcAft>
                <a:spcPts val="0"/>
              </a:spcAft>
              <a:buClr>
                <a:schemeClr val="dk1"/>
              </a:buClr>
              <a:buSzPts val="1000"/>
              <a:buFont typeface="Inter"/>
              <a:buNone/>
              <a:defRPr sz="1000">
                <a:solidFill>
                  <a:schemeClr val="dk1"/>
                </a:solidFill>
              </a:defRPr>
            </a:lvl4pPr>
            <a:lvl5pPr lvl="4" algn="r">
              <a:spcBef>
                <a:spcPts val="0"/>
              </a:spcBef>
              <a:spcAft>
                <a:spcPts val="0"/>
              </a:spcAft>
              <a:buClr>
                <a:schemeClr val="dk1"/>
              </a:buClr>
              <a:buSzPts val="1000"/>
              <a:buFont typeface="Inter"/>
              <a:buNone/>
              <a:defRPr sz="1000">
                <a:solidFill>
                  <a:schemeClr val="dk1"/>
                </a:solidFill>
              </a:defRPr>
            </a:lvl5pPr>
            <a:lvl6pPr lvl="5" algn="r">
              <a:spcBef>
                <a:spcPts val="0"/>
              </a:spcBef>
              <a:spcAft>
                <a:spcPts val="0"/>
              </a:spcAft>
              <a:buClr>
                <a:schemeClr val="dk1"/>
              </a:buClr>
              <a:buSzPts val="1000"/>
              <a:buFont typeface="Inter"/>
              <a:buNone/>
              <a:defRPr sz="1000">
                <a:solidFill>
                  <a:schemeClr val="dk1"/>
                </a:solidFill>
              </a:defRPr>
            </a:lvl6pPr>
            <a:lvl7pPr lvl="6" algn="r">
              <a:spcBef>
                <a:spcPts val="0"/>
              </a:spcBef>
              <a:spcAft>
                <a:spcPts val="0"/>
              </a:spcAft>
              <a:buClr>
                <a:schemeClr val="dk1"/>
              </a:buClr>
              <a:buSzPts val="1000"/>
              <a:buFont typeface="Inter"/>
              <a:buNone/>
              <a:defRPr sz="1000">
                <a:solidFill>
                  <a:schemeClr val="dk1"/>
                </a:solidFill>
              </a:defRPr>
            </a:lvl7pPr>
            <a:lvl8pPr lvl="7" algn="r">
              <a:spcBef>
                <a:spcPts val="0"/>
              </a:spcBef>
              <a:spcAft>
                <a:spcPts val="0"/>
              </a:spcAft>
              <a:buClr>
                <a:schemeClr val="dk1"/>
              </a:buClr>
              <a:buSzPts val="1000"/>
              <a:buFont typeface="Inter"/>
              <a:buNone/>
              <a:defRPr sz="1000">
                <a:solidFill>
                  <a:schemeClr val="dk1"/>
                </a:solidFill>
              </a:defRPr>
            </a:lvl8pPr>
            <a:lvl9pPr lvl="8" algn="r">
              <a:spcBef>
                <a:spcPts val="0"/>
              </a:spcBef>
              <a:spcAft>
                <a:spcPts val="0"/>
              </a:spcAft>
              <a:buClr>
                <a:schemeClr val="dk1"/>
              </a:buClr>
              <a:buSzPts val="1000"/>
              <a:buFont typeface="Inter"/>
              <a:buNone/>
              <a:defRPr sz="1000">
                <a:solidFill>
                  <a:schemeClr val="dk1"/>
                </a:solidFill>
              </a:defRPr>
            </a:lvl9pPr>
          </a:lstStyle>
          <a:p/>
        </p:txBody>
      </p:sp>
      <p:sp>
        <p:nvSpPr>
          <p:cNvPr id="400" name="Google Shape;400;p19"/>
          <p:cNvSpPr txBox="1"/>
          <p:nvPr>
            <p:ph idx="24" type="subTitle"/>
          </p:nvPr>
        </p:nvSpPr>
        <p:spPr>
          <a:xfrm>
            <a:off x="5824413" y="4516350"/>
            <a:ext cx="2644500" cy="348900"/>
          </a:xfrm>
          <a:prstGeom prst="rect">
            <a:avLst/>
          </a:prstGeom>
        </p:spPr>
        <p:txBody>
          <a:bodyPr anchorCtr="0" anchor="ctr" bIns="0" lIns="0" spcFirstLastPara="1" rIns="0" wrap="square" tIns="0">
            <a:noAutofit/>
          </a:bodyPr>
          <a:lstStyle>
            <a:lvl1pPr lvl="0" algn="r">
              <a:spcBef>
                <a:spcPts val="0"/>
              </a:spcBef>
              <a:spcAft>
                <a:spcPts val="0"/>
              </a:spcAft>
              <a:buClr>
                <a:schemeClr val="dk1"/>
              </a:buClr>
              <a:buSzPts val="1000"/>
              <a:buFont typeface="Inter"/>
              <a:buNone/>
              <a:defRPr sz="1000">
                <a:solidFill>
                  <a:schemeClr val="dk1"/>
                </a:solidFill>
              </a:defRPr>
            </a:lvl1pPr>
            <a:lvl2pPr lvl="1" algn="r">
              <a:spcBef>
                <a:spcPts val="0"/>
              </a:spcBef>
              <a:spcAft>
                <a:spcPts val="0"/>
              </a:spcAft>
              <a:buClr>
                <a:schemeClr val="dk1"/>
              </a:buClr>
              <a:buSzPts val="1000"/>
              <a:buFont typeface="Inter"/>
              <a:buNone/>
              <a:defRPr sz="1000">
                <a:solidFill>
                  <a:schemeClr val="dk1"/>
                </a:solidFill>
              </a:defRPr>
            </a:lvl2pPr>
            <a:lvl3pPr lvl="2" algn="r">
              <a:spcBef>
                <a:spcPts val="0"/>
              </a:spcBef>
              <a:spcAft>
                <a:spcPts val="0"/>
              </a:spcAft>
              <a:buClr>
                <a:schemeClr val="dk1"/>
              </a:buClr>
              <a:buSzPts val="1000"/>
              <a:buFont typeface="Inter"/>
              <a:buNone/>
              <a:defRPr sz="1000">
                <a:solidFill>
                  <a:schemeClr val="dk1"/>
                </a:solidFill>
              </a:defRPr>
            </a:lvl3pPr>
            <a:lvl4pPr lvl="3" algn="r">
              <a:spcBef>
                <a:spcPts val="0"/>
              </a:spcBef>
              <a:spcAft>
                <a:spcPts val="0"/>
              </a:spcAft>
              <a:buClr>
                <a:schemeClr val="dk1"/>
              </a:buClr>
              <a:buSzPts val="1000"/>
              <a:buFont typeface="Inter"/>
              <a:buNone/>
              <a:defRPr sz="1000">
                <a:solidFill>
                  <a:schemeClr val="dk1"/>
                </a:solidFill>
              </a:defRPr>
            </a:lvl4pPr>
            <a:lvl5pPr lvl="4" algn="r">
              <a:spcBef>
                <a:spcPts val="0"/>
              </a:spcBef>
              <a:spcAft>
                <a:spcPts val="0"/>
              </a:spcAft>
              <a:buClr>
                <a:schemeClr val="dk1"/>
              </a:buClr>
              <a:buSzPts val="1000"/>
              <a:buFont typeface="Inter"/>
              <a:buNone/>
              <a:defRPr sz="1000">
                <a:solidFill>
                  <a:schemeClr val="dk1"/>
                </a:solidFill>
              </a:defRPr>
            </a:lvl5pPr>
            <a:lvl6pPr lvl="5" algn="r">
              <a:spcBef>
                <a:spcPts val="0"/>
              </a:spcBef>
              <a:spcAft>
                <a:spcPts val="0"/>
              </a:spcAft>
              <a:buClr>
                <a:schemeClr val="dk1"/>
              </a:buClr>
              <a:buSzPts val="1000"/>
              <a:buFont typeface="Inter"/>
              <a:buNone/>
              <a:defRPr sz="1000">
                <a:solidFill>
                  <a:schemeClr val="dk1"/>
                </a:solidFill>
              </a:defRPr>
            </a:lvl6pPr>
            <a:lvl7pPr lvl="6" algn="r">
              <a:spcBef>
                <a:spcPts val="0"/>
              </a:spcBef>
              <a:spcAft>
                <a:spcPts val="0"/>
              </a:spcAft>
              <a:buClr>
                <a:schemeClr val="dk1"/>
              </a:buClr>
              <a:buSzPts val="1000"/>
              <a:buFont typeface="Inter"/>
              <a:buNone/>
              <a:defRPr sz="1000">
                <a:solidFill>
                  <a:schemeClr val="dk1"/>
                </a:solidFill>
              </a:defRPr>
            </a:lvl7pPr>
            <a:lvl8pPr lvl="7" algn="r">
              <a:spcBef>
                <a:spcPts val="0"/>
              </a:spcBef>
              <a:spcAft>
                <a:spcPts val="0"/>
              </a:spcAft>
              <a:buClr>
                <a:schemeClr val="dk1"/>
              </a:buClr>
              <a:buSzPts val="1000"/>
              <a:buFont typeface="Inter"/>
              <a:buNone/>
              <a:defRPr sz="1000">
                <a:solidFill>
                  <a:schemeClr val="dk1"/>
                </a:solidFill>
              </a:defRPr>
            </a:lvl8pPr>
            <a:lvl9pPr lvl="8" algn="r">
              <a:spcBef>
                <a:spcPts val="0"/>
              </a:spcBef>
              <a:spcAft>
                <a:spcPts val="0"/>
              </a:spcAft>
              <a:buClr>
                <a:schemeClr val="dk1"/>
              </a:buClr>
              <a:buSzPts val="1000"/>
              <a:buFont typeface="Inter"/>
              <a:buNone/>
              <a:defRPr sz="1000">
                <a:solidFill>
                  <a:schemeClr val="dk1"/>
                </a:solidFill>
              </a:defRPr>
            </a:lvl9pPr>
          </a:lstStyle>
          <a:p/>
        </p:txBody>
      </p:sp>
      <p:sp>
        <p:nvSpPr>
          <p:cNvPr id="401" name="Google Shape;401;p19"/>
          <p:cNvSpPr txBox="1"/>
          <p:nvPr>
            <p:ph idx="25" type="title"/>
          </p:nvPr>
        </p:nvSpPr>
        <p:spPr>
          <a:xfrm>
            <a:off x="1045225" y="3545525"/>
            <a:ext cx="1958400" cy="519600"/>
          </a:xfrm>
          <a:prstGeom prst="rect">
            <a:avLst/>
          </a:prstGeom>
        </p:spPr>
        <p:txBody>
          <a:bodyPr anchorCtr="0" anchor="b" bIns="0" lIns="182875" spcFirstLastPara="1" rIns="182875" wrap="square" tIns="91425">
            <a:noAutofit/>
          </a:bodyPr>
          <a:lstStyle>
            <a:lvl1pPr lvl="0">
              <a:spcBef>
                <a:spcPts val="0"/>
              </a:spcBef>
              <a:spcAft>
                <a:spcPts val="0"/>
              </a:spcAft>
              <a:buClr>
                <a:schemeClr val="lt1"/>
              </a:buClr>
              <a:buSzPts val="2400"/>
              <a:buFont typeface="Gowun Batang"/>
              <a:buNone/>
              <a:defRPr sz="2400"/>
            </a:lvl1pPr>
            <a:lvl2pPr lvl="1">
              <a:spcBef>
                <a:spcPts val="0"/>
              </a:spcBef>
              <a:spcAft>
                <a:spcPts val="0"/>
              </a:spcAft>
              <a:buClr>
                <a:schemeClr val="lt1"/>
              </a:buClr>
              <a:buSzPts val="2400"/>
              <a:buFont typeface="Gowun Batang"/>
              <a:buNone/>
              <a:defRPr sz="2400"/>
            </a:lvl2pPr>
            <a:lvl3pPr lvl="2">
              <a:spcBef>
                <a:spcPts val="0"/>
              </a:spcBef>
              <a:spcAft>
                <a:spcPts val="0"/>
              </a:spcAft>
              <a:buClr>
                <a:schemeClr val="lt1"/>
              </a:buClr>
              <a:buSzPts val="2400"/>
              <a:buFont typeface="Gowun Batang"/>
              <a:buNone/>
              <a:defRPr sz="2400"/>
            </a:lvl3pPr>
            <a:lvl4pPr lvl="3">
              <a:spcBef>
                <a:spcPts val="0"/>
              </a:spcBef>
              <a:spcAft>
                <a:spcPts val="0"/>
              </a:spcAft>
              <a:buClr>
                <a:schemeClr val="lt1"/>
              </a:buClr>
              <a:buSzPts val="2400"/>
              <a:buFont typeface="Gowun Batang"/>
              <a:buNone/>
              <a:defRPr sz="2400"/>
            </a:lvl4pPr>
            <a:lvl5pPr lvl="4">
              <a:spcBef>
                <a:spcPts val="0"/>
              </a:spcBef>
              <a:spcAft>
                <a:spcPts val="0"/>
              </a:spcAft>
              <a:buClr>
                <a:schemeClr val="lt1"/>
              </a:buClr>
              <a:buSzPts val="2400"/>
              <a:buFont typeface="Gowun Batang"/>
              <a:buNone/>
              <a:defRPr sz="2400"/>
            </a:lvl5pPr>
            <a:lvl6pPr lvl="5">
              <a:spcBef>
                <a:spcPts val="0"/>
              </a:spcBef>
              <a:spcAft>
                <a:spcPts val="0"/>
              </a:spcAft>
              <a:buClr>
                <a:schemeClr val="lt1"/>
              </a:buClr>
              <a:buSzPts val="2400"/>
              <a:buFont typeface="Gowun Batang"/>
              <a:buNone/>
              <a:defRPr sz="2400"/>
            </a:lvl6pPr>
            <a:lvl7pPr lvl="6">
              <a:spcBef>
                <a:spcPts val="0"/>
              </a:spcBef>
              <a:spcAft>
                <a:spcPts val="0"/>
              </a:spcAft>
              <a:buClr>
                <a:schemeClr val="lt1"/>
              </a:buClr>
              <a:buSzPts val="2400"/>
              <a:buFont typeface="Gowun Batang"/>
              <a:buNone/>
              <a:defRPr sz="2400"/>
            </a:lvl7pPr>
            <a:lvl8pPr lvl="7">
              <a:spcBef>
                <a:spcPts val="0"/>
              </a:spcBef>
              <a:spcAft>
                <a:spcPts val="0"/>
              </a:spcAft>
              <a:buClr>
                <a:schemeClr val="lt1"/>
              </a:buClr>
              <a:buSzPts val="2400"/>
              <a:buFont typeface="Gowun Batang"/>
              <a:buNone/>
              <a:defRPr sz="2400"/>
            </a:lvl8pPr>
            <a:lvl9pPr lvl="8">
              <a:spcBef>
                <a:spcPts val="0"/>
              </a:spcBef>
              <a:spcAft>
                <a:spcPts val="0"/>
              </a:spcAft>
              <a:buClr>
                <a:schemeClr val="lt1"/>
              </a:buClr>
              <a:buSzPts val="2400"/>
              <a:buFont typeface="Gowun Batang"/>
              <a:buNone/>
              <a:defRPr sz="2400"/>
            </a:lvl9pPr>
          </a:lstStyle>
          <a:p/>
        </p:txBody>
      </p:sp>
      <p:sp>
        <p:nvSpPr>
          <p:cNvPr id="402" name="Google Shape;402;p19"/>
          <p:cNvSpPr txBox="1"/>
          <p:nvPr>
            <p:ph idx="26" type="body"/>
          </p:nvPr>
        </p:nvSpPr>
        <p:spPr>
          <a:xfrm>
            <a:off x="1043525" y="4174000"/>
            <a:ext cx="1958400" cy="959100"/>
          </a:xfrm>
          <a:prstGeom prst="rect">
            <a:avLst/>
          </a:prstGeom>
        </p:spPr>
        <p:txBody>
          <a:bodyPr anchorCtr="0" anchor="t" bIns="91425" lIns="182875" spcFirstLastPara="1" rIns="137150" wrap="square" tIns="0">
            <a:noAutofit/>
          </a:bodyPr>
          <a:lstStyle>
            <a:lvl1pPr indent="-292100" lvl="0" marL="457200">
              <a:spcBef>
                <a:spcPts val="0"/>
              </a:spcBef>
              <a:spcAft>
                <a:spcPts val="0"/>
              </a:spcAft>
              <a:buSzPts val="1000"/>
              <a:buFont typeface="Inter"/>
              <a:buChar char="●"/>
              <a:defRPr sz="1000"/>
            </a:lvl1pPr>
            <a:lvl2pPr indent="-292100" lvl="1" marL="914400">
              <a:spcBef>
                <a:spcPts val="0"/>
              </a:spcBef>
              <a:spcAft>
                <a:spcPts val="0"/>
              </a:spcAft>
              <a:buSzPts val="1000"/>
              <a:buFont typeface="Inter"/>
              <a:buChar char="○"/>
              <a:defRPr sz="1000"/>
            </a:lvl2pPr>
            <a:lvl3pPr indent="-292100" lvl="2" marL="1371600">
              <a:spcBef>
                <a:spcPts val="0"/>
              </a:spcBef>
              <a:spcAft>
                <a:spcPts val="0"/>
              </a:spcAft>
              <a:buSzPts val="1000"/>
              <a:buFont typeface="Inter"/>
              <a:buChar char="■"/>
              <a:defRPr sz="1000"/>
            </a:lvl3pPr>
            <a:lvl4pPr indent="-292100" lvl="3" marL="1828800">
              <a:spcBef>
                <a:spcPts val="0"/>
              </a:spcBef>
              <a:spcAft>
                <a:spcPts val="0"/>
              </a:spcAft>
              <a:buSzPts val="1000"/>
              <a:buFont typeface="Inter"/>
              <a:buChar char="●"/>
              <a:defRPr sz="1000"/>
            </a:lvl4pPr>
            <a:lvl5pPr indent="-292100" lvl="4" marL="2286000">
              <a:spcBef>
                <a:spcPts val="0"/>
              </a:spcBef>
              <a:spcAft>
                <a:spcPts val="0"/>
              </a:spcAft>
              <a:buSzPts val="1000"/>
              <a:buFont typeface="Inter"/>
              <a:buChar char="○"/>
              <a:defRPr sz="1000"/>
            </a:lvl5pPr>
            <a:lvl6pPr indent="-292100" lvl="5" marL="2743200">
              <a:spcBef>
                <a:spcPts val="0"/>
              </a:spcBef>
              <a:spcAft>
                <a:spcPts val="0"/>
              </a:spcAft>
              <a:buSzPts val="1000"/>
              <a:buFont typeface="Inter"/>
              <a:buChar char="■"/>
              <a:defRPr sz="1000"/>
            </a:lvl6pPr>
            <a:lvl7pPr indent="-292100" lvl="6" marL="3200400">
              <a:spcBef>
                <a:spcPts val="0"/>
              </a:spcBef>
              <a:spcAft>
                <a:spcPts val="0"/>
              </a:spcAft>
              <a:buSzPts val="1000"/>
              <a:buFont typeface="Inter"/>
              <a:buChar char="●"/>
              <a:defRPr sz="1000"/>
            </a:lvl7pPr>
            <a:lvl8pPr indent="-292100" lvl="7" marL="3657600">
              <a:spcBef>
                <a:spcPts val="0"/>
              </a:spcBef>
              <a:spcAft>
                <a:spcPts val="0"/>
              </a:spcAft>
              <a:buSzPts val="1000"/>
              <a:buFont typeface="Inter"/>
              <a:buChar char="○"/>
              <a:defRPr sz="1000"/>
            </a:lvl8pPr>
            <a:lvl9pPr indent="-292100" lvl="8" marL="4114800">
              <a:spcBef>
                <a:spcPts val="0"/>
              </a:spcBef>
              <a:spcAft>
                <a:spcPts val="0"/>
              </a:spcAft>
              <a:buSzPts val="1000"/>
              <a:buFont typeface="Inter"/>
              <a:buChar char="■"/>
              <a:defRPr sz="1000"/>
            </a:lvl9pPr>
          </a:lstStyle>
          <a:p/>
        </p:txBody>
      </p:sp>
      <p:sp>
        <p:nvSpPr>
          <p:cNvPr id="403" name="Google Shape;403;p19"/>
          <p:cNvSpPr txBox="1"/>
          <p:nvPr>
            <p:ph idx="27" type="title"/>
          </p:nvPr>
        </p:nvSpPr>
        <p:spPr>
          <a:xfrm>
            <a:off x="1045225" y="350525"/>
            <a:ext cx="1958400" cy="519600"/>
          </a:xfrm>
          <a:prstGeom prst="rect">
            <a:avLst/>
          </a:prstGeom>
        </p:spPr>
        <p:txBody>
          <a:bodyPr anchorCtr="0" anchor="b" bIns="0" lIns="182875" spcFirstLastPara="1" rIns="182875" wrap="square" tIns="91425">
            <a:noAutofit/>
          </a:bodyPr>
          <a:lstStyle>
            <a:lvl1pPr lvl="0">
              <a:spcBef>
                <a:spcPts val="0"/>
              </a:spcBef>
              <a:spcAft>
                <a:spcPts val="0"/>
              </a:spcAft>
              <a:buClr>
                <a:schemeClr val="lt1"/>
              </a:buClr>
              <a:buSzPts val="2400"/>
              <a:buFont typeface="Gowun Batang"/>
              <a:buNone/>
              <a:defRPr sz="2400"/>
            </a:lvl1pPr>
            <a:lvl2pPr lvl="1">
              <a:spcBef>
                <a:spcPts val="0"/>
              </a:spcBef>
              <a:spcAft>
                <a:spcPts val="0"/>
              </a:spcAft>
              <a:buClr>
                <a:schemeClr val="lt1"/>
              </a:buClr>
              <a:buSzPts val="2400"/>
              <a:buFont typeface="Gowun Batang"/>
              <a:buNone/>
              <a:defRPr sz="2400"/>
            </a:lvl2pPr>
            <a:lvl3pPr lvl="2">
              <a:spcBef>
                <a:spcPts val="0"/>
              </a:spcBef>
              <a:spcAft>
                <a:spcPts val="0"/>
              </a:spcAft>
              <a:buClr>
                <a:schemeClr val="lt1"/>
              </a:buClr>
              <a:buSzPts val="2400"/>
              <a:buFont typeface="Gowun Batang"/>
              <a:buNone/>
              <a:defRPr sz="2400"/>
            </a:lvl3pPr>
            <a:lvl4pPr lvl="3">
              <a:spcBef>
                <a:spcPts val="0"/>
              </a:spcBef>
              <a:spcAft>
                <a:spcPts val="0"/>
              </a:spcAft>
              <a:buClr>
                <a:schemeClr val="lt1"/>
              </a:buClr>
              <a:buSzPts val="2400"/>
              <a:buFont typeface="Gowun Batang"/>
              <a:buNone/>
              <a:defRPr sz="2400"/>
            </a:lvl4pPr>
            <a:lvl5pPr lvl="4">
              <a:spcBef>
                <a:spcPts val="0"/>
              </a:spcBef>
              <a:spcAft>
                <a:spcPts val="0"/>
              </a:spcAft>
              <a:buClr>
                <a:schemeClr val="lt1"/>
              </a:buClr>
              <a:buSzPts val="2400"/>
              <a:buFont typeface="Gowun Batang"/>
              <a:buNone/>
              <a:defRPr sz="2400"/>
            </a:lvl5pPr>
            <a:lvl6pPr lvl="5">
              <a:spcBef>
                <a:spcPts val="0"/>
              </a:spcBef>
              <a:spcAft>
                <a:spcPts val="0"/>
              </a:spcAft>
              <a:buClr>
                <a:schemeClr val="lt1"/>
              </a:buClr>
              <a:buSzPts val="2400"/>
              <a:buFont typeface="Gowun Batang"/>
              <a:buNone/>
              <a:defRPr sz="2400"/>
            </a:lvl6pPr>
            <a:lvl7pPr lvl="6">
              <a:spcBef>
                <a:spcPts val="0"/>
              </a:spcBef>
              <a:spcAft>
                <a:spcPts val="0"/>
              </a:spcAft>
              <a:buClr>
                <a:schemeClr val="lt1"/>
              </a:buClr>
              <a:buSzPts val="2400"/>
              <a:buFont typeface="Gowun Batang"/>
              <a:buNone/>
              <a:defRPr sz="2400"/>
            </a:lvl7pPr>
            <a:lvl8pPr lvl="7">
              <a:spcBef>
                <a:spcPts val="0"/>
              </a:spcBef>
              <a:spcAft>
                <a:spcPts val="0"/>
              </a:spcAft>
              <a:buClr>
                <a:schemeClr val="lt1"/>
              </a:buClr>
              <a:buSzPts val="2400"/>
              <a:buFont typeface="Gowun Batang"/>
              <a:buNone/>
              <a:defRPr sz="2400"/>
            </a:lvl8pPr>
            <a:lvl9pPr lvl="8">
              <a:spcBef>
                <a:spcPts val="0"/>
              </a:spcBef>
              <a:spcAft>
                <a:spcPts val="0"/>
              </a:spcAft>
              <a:buClr>
                <a:schemeClr val="lt1"/>
              </a:buClr>
              <a:buSzPts val="2400"/>
              <a:buFont typeface="Gowun Batang"/>
              <a:buNone/>
              <a:defRPr sz="2400"/>
            </a:lvl9pPr>
          </a:lstStyle>
          <a:p/>
        </p:txBody>
      </p:sp>
      <p:sp>
        <p:nvSpPr>
          <p:cNvPr id="404" name="Google Shape;404;p19"/>
          <p:cNvSpPr txBox="1"/>
          <p:nvPr>
            <p:ph idx="28" type="title"/>
          </p:nvPr>
        </p:nvSpPr>
        <p:spPr>
          <a:xfrm>
            <a:off x="1045225" y="1945600"/>
            <a:ext cx="1958400" cy="519600"/>
          </a:xfrm>
          <a:prstGeom prst="rect">
            <a:avLst/>
          </a:prstGeom>
        </p:spPr>
        <p:txBody>
          <a:bodyPr anchorCtr="0" anchor="b" bIns="0" lIns="182875" spcFirstLastPara="1" rIns="182875" wrap="square" tIns="91425">
            <a:noAutofit/>
          </a:bodyPr>
          <a:lstStyle>
            <a:lvl1pPr lvl="0">
              <a:spcBef>
                <a:spcPts val="0"/>
              </a:spcBef>
              <a:spcAft>
                <a:spcPts val="0"/>
              </a:spcAft>
              <a:buSzPts val="2400"/>
              <a:buFont typeface="Gowun Batang"/>
              <a:buNone/>
              <a:defRPr sz="2400"/>
            </a:lvl1pPr>
            <a:lvl2pPr lvl="1">
              <a:spcBef>
                <a:spcPts val="0"/>
              </a:spcBef>
              <a:spcAft>
                <a:spcPts val="0"/>
              </a:spcAft>
              <a:buSzPts val="2400"/>
              <a:buFont typeface="Gowun Batang"/>
              <a:buNone/>
              <a:defRPr sz="2400"/>
            </a:lvl2pPr>
            <a:lvl3pPr lvl="2">
              <a:spcBef>
                <a:spcPts val="0"/>
              </a:spcBef>
              <a:spcAft>
                <a:spcPts val="0"/>
              </a:spcAft>
              <a:buSzPts val="2400"/>
              <a:buFont typeface="Gowun Batang"/>
              <a:buNone/>
              <a:defRPr sz="2400"/>
            </a:lvl3pPr>
            <a:lvl4pPr lvl="3">
              <a:spcBef>
                <a:spcPts val="0"/>
              </a:spcBef>
              <a:spcAft>
                <a:spcPts val="0"/>
              </a:spcAft>
              <a:buSzPts val="2400"/>
              <a:buFont typeface="Gowun Batang"/>
              <a:buNone/>
              <a:defRPr sz="2400"/>
            </a:lvl4pPr>
            <a:lvl5pPr lvl="4">
              <a:spcBef>
                <a:spcPts val="0"/>
              </a:spcBef>
              <a:spcAft>
                <a:spcPts val="0"/>
              </a:spcAft>
              <a:buSzPts val="2400"/>
              <a:buFont typeface="Gowun Batang"/>
              <a:buNone/>
              <a:defRPr sz="2400"/>
            </a:lvl5pPr>
            <a:lvl6pPr lvl="5">
              <a:spcBef>
                <a:spcPts val="0"/>
              </a:spcBef>
              <a:spcAft>
                <a:spcPts val="0"/>
              </a:spcAft>
              <a:buSzPts val="2400"/>
              <a:buFont typeface="Gowun Batang"/>
              <a:buNone/>
              <a:defRPr sz="2400"/>
            </a:lvl6pPr>
            <a:lvl7pPr lvl="6">
              <a:spcBef>
                <a:spcPts val="0"/>
              </a:spcBef>
              <a:spcAft>
                <a:spcPts val="0"/>
              </a:spcAft>
              <a:buSzPts val="2400"/>
              <a:buFont typeface="Gowun Batang"/>
              <a:buNone/>
              <a:defRPr sz="2400"/>
            </a:lvl7pPr>
            <a:lvl8pPr lvl="7">
              <a:spcBef>
                <a:spcPts val="0"/>
              </a:spcBef>
              <a:spcAft>
                <a:spcPts val="0"/>
              </a:spcAft>
              <a:buSzPts val="2400"/>
              <a:buFont typeface="Gowun Batang"/>
              <a:buNone/>
              <a:defRPr sz="2400"/>
            </a:lvl8pPr>
            <a:lvl9pPr lvl="8">
              <a:spcBef>
                <a:spcPts val="0"/>
              </a:spcBef>
              <a:spcAft>
                <a:spcPts val="0"/>
              </a:spcAft>
              <a:buSzPts val="2400"/>
              <a:buFont typeface="Gowun Batang"/>
              <a:buNone/>
              <a:defRPr sz="2400"/>
            </a:lvl9pPr>
          </a:lstStyle>
          <a:p/>
        </p:txBody>
      </p:sp>
      <p:sp>
        <p:nvSpPr>
          <p:cNvPr id="405" name="Google Shape;405;p19"/>
          <p:cNvSpPr txBox="1"/>
          <p:nvPr>
            <p:ph idx="29" type="body"/>
          </p:nvPr>
        </p:nvSpPr>
        <p:spPr>
          <a:xfrm>
            <a:off x="1043513" y="962025"/>
            <a:ext cx="1958400" cy="972900"/>
          </a:xfrm>
          <a:prstGeom prst="rect">
            <a:avLst/>
          </a:prstGeom>
        </p:spPr>
        <p:txBody>
          <a:bodyPr anchorCtr="0" anchor="t" bIns="91425" lIns="182875" spcFirstLastPara="1" rIns="137150" wrap="square" tIns="0">
            <a:noAutofit/>
          </a:bodyPr>
          <a:lstStyle>
            <a:lvl1pPr indent="-292100" lvl="0" marL="457200">
              <a:spcBef>
                <a:spcPts val="0"/>
              </a:spcBef>
              <a:spcAft>
                <a:spcPts val="0"/>
              </a:spcAft>
              <a:buSzPts val="1000"/>
              <a:buFont typeface="Inter"/>
              <a:buChar char="●"/>
              <a:defRPr sz="1000"/>
            </a:lvl1pPr>
            <a:lvl2pPr indent="-292100" lvl="1" marL="914400">
              <a:spcBef>
                <a:spcPts val="0"/>
              </a:spcBef>
              <a:spcAft>
                <a:spcPts val="0"/>
              </a:spcAft>
              <a:buSzPts val="1000"/>
              <a:buFont typeface="Inter"/>
              <a:buChar char="○"/>
              <a:defRPr sz="1000"/>
            </a:lvl2pPr>
            <a:lvl3pPr indent="-292100" lvl="2" marL="1371600">
              <a:spcBef>
                <a:spcPts val="0"/>
              </a:spcBef>
              <a:spcAft>
                <a:spcPts val="0"/>
              </a:spcAft>
              <a:buSzPts val="1000"/>
              <a:buFont typeface="Inter"/>
              <a:buChar char="■"/>
              <a:defRPr sz="1000"/>
            </a:lvl3pPr>
            <a:lvl4pPr indent="-292100" lvl="3" marL="1828800">
              <a:spcBef>
                <a:spcPts val="0"/>
              </a:spcBef>
              <a:spcAft>
                <a:spcPts val="0"/>
              </a:spcAft>
              <a:buSzPts val="1000"/>
              <a:buFont typeface="Inter"/>
              <a:buChar char="●"/>
              <a:defRPr sz="1000"/>
            </a:lvl4pPr>
            <a:lvl5pPr indent="-292100" lvl="4" marL="2286000">
              <a:spcBef>
                <a:spcPts val="0"/>
              </a:spcBef>
              <a:spcAft>
                <a:spcPts val="0"/>
              </a:spcAft>
              <a:buSzPts val="1000"/>
              <a:buFont typeface="Inter"/>
              <a:buChar char="○"/>
              <a:defRPr sz="1000"/>
            </a:lvl5pPr>
            <a:lvl6pPr indent="-292100" lvl="5" marL="2743200">
              <a:spcBef>
                <a:spcPts val="0"/>
              </a:spcBef>
              <a:spcAft>
                <a:spcPts val="0"/>
              </a:spcAft>
              <a:buSzPts val="1000"/>
              <a:buFont typeface="Inter"/>
              <a:buChar char="■"/>
              <a:defRPr sz="1000"/>
            </a:lvl6pPr>
            <a:lvl7pPr indent="-292100" lvl="6" marL="3200400">
              <a:spcBef>
                <a:spcPts val="0"/>
              </a:spcBef>
              <a:spcAft>
                <a:spcPts val="0"/>
              </a:spcAft>
              <a:buSzPts val="1000"/>
              <a:buFont typeface="Inter"/>
              <a:buChar char="●"/>
              <a:defRPr sz="1000"/>
            </a:lvl7pPr>
            <a:lvl8pPr indent="-292100" lvl="7" marL="3657600">
              <a:spcBef>
                <a:spcPts val="0"/>
              </a:spcBef>
              <a:spcAft>
                <a:spcPts val="0"/>
              </a:spcAft>
              <a:buSzPts val="1000"/>
              <a:buFont typeface="Inter"/>
              <a:buChar char="○"/>
              <a:defRPr sz="1000"/>
            </a:lvl8pPr>
            <a:lvl9pPr indent="-292100" lvl="8" marL="4114800">
              <a:spcBef>
                <a:spcPts val="0"/>
              </a:spcBef>
              <a:spcAft>
                <a:spcPts val="0"/>
              </a:spcAft>
              <a:buSzPts val="1000"/>
              <a:buFont typeface="Inter"/>
              <a:buChar char="■"/>
              <a:defRPr sz="10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olutions">
  <p:cSld name="CUSTOM_6">
    <p:bg>
      <p:bgPr>
        <a:solidFill>
          <a:schemeClr val="lt2"/>
        </a:solidFill>
      </p:bgPr>
    </p:bg>
    <p:spTree>
      <p:nvGrpSpPr>
        <p:cNvPr id="406" name="Shape 406"/>
        <p:cNvGrpSpPr/>
        <p:nvPr/>
      </p:nvGrpSpPr>
      <p:grpSpPr>
        <a:xfrm>
          <a:off x="0" y="0"/>
          <a:ext cx="0" cy="0"/>
          <a:chOff x="0" y="0"/>
          <a:chExt cx="0" cy="0"/>
        </a:xfrm>
      </p:grpSpPr>
      <p:sp>
        <p:nvSpPr>
          <p:cNvPr id="407" name="Google Shape;407;p20"/>
          <p:cNvSpPr txBox="1"/>
          <p:nvPr>
            <p:ph type="title"/>
          </p:nvPr>
        </p:nvSpPr>
        <p:spPr>
          <a:xfrm>
            <a:off x="5481500" y="3864550"/>
            <a:ext cx="498300" cy="6366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1500"/>
              <a:buFont typeface="Inter SemiBold"/>
              <a:buChar char="●"/>
              <a:defRPr sz="1500">
                <a:latin typeface="Inter SemiBold"/>
                <a:ea typeface="Inter SemiBold"/>
                <a:cs typeface="Inter SemiBold"/>
                <a:sym typeface="Inter SemiBold"/>
              </a:defRPr>
            </a:lvl1pPr>
            <a:lvl2pPr lvl="1" algn="ctr">
              <a:spcBef>
                <a:spcPts val="0"/>
              </a:spcBef>
              <a:spcAft>
                <a:spcPts val="0"/>
              </a:spcAft>
              <a:buClr>
                <a:schemeClr val="lt1"/>
              </a:buClr>
              <a:buSzPts val="1500"/>
              <a:buFont typeface="Inter"/>
              <a:buChar char="○"/>
              <a:defRPr sz="1500">
                <a:latin typeface="Inter"/>
                <a:ea typeface="Inter"/>
                <a:cs typeface="Inter"/>
                <a:sym typeface="Inter"/>
              </a:defRPr>
            </a:lvl2pPr>
            <a:lvl3pPr lvl="2" algn="ctr">
              <a:spcBef>
                <a:spcPts val="0"/>
              </a:spcBef>
              <a:spcAft>
                <a:spcPts val="0"/>
              </a:spcAft>
              <a:buClr>
                <a:schemeClr val="lt1"/>
              </a:buClr>
              <a:buSzPts val="1500"/>
              <a:buFont typeface="Inter"/>
              <a:buChar char="■"/>
              <a:defRPr sz="1500">
                <a:latin typeface="Inter"/>
                <a:ea typeface="Inter"/>
                <a:cs typeface="Inter"/>
                <a:sym typeface="Inter"/>
              </a:defRPr>
            </a:lvl3pPr>
            <a:lvl4pPr lvl="3" algn="ctr">
              <a:spcBef>
                <a:spcPts val="0"/>
              </a:spcBef>
              <a:spcAft>
                <a:spcPts val="0"/>
              </a:spcAft>
              <a:buClr>
                <a:schemeClr val="lt1"/>
              </a:buClr>
              <a:buSzPts val="1500"/>
              <a:buFont typeface="Inter"/>
              <a:buChar char="●"/>
              <a:defRPr sz="1500">
                <a:latin typeface="Inter"/>
                <a:ea typeface="Inter"/>
                <a:cs typeface="Inter"/>
                <a:sym typeface="Inter"/>
              </a:defRPr>
            </a:lvl4pPr>
            <a:lvl5pPr lvl="4" algn="ctr">
              <a:spcBef>
                <a:spcPts val="0"/>
              </a:spcBef>
              <a:spcAft>
                <a:spcPts val="0"/>
              </a:spcAft>
              <a:buClr>
                <a:schemeClr val="lt1"/>
              </a:buClr>
              <a:buSzPts val="1500"/>
              <a:buFont typeface="Inter"/>
              <a:buChar char="○"/>
              <a:defRPr sz="1500">
                <a:latin typeface="Inter"/>
                <a:ea typeface="Inter"/>
                <a:cs typeface="Inter"/>
                <a:sym typeface="Inter"/>
              </a:defRPr>
            </a:lvl5pPr>
            <a:lvl6pPr lvl="5" algn="ctr">
              <a:spcBef>
                <a:spcPts val="0"/>
              </a:spcBef>
              <a:spcAft>
                <a:spcPts val="0"/>
              </a:spcAft>
              <a:buClr>
                <a:schemeClr val="lt1"/>
              </a:buClr>
              <a:buSzPts val="1500"/>
              <a:buFont typeface="Inter"/>
              <a:buChar char="■"/>
              <a:defRPr sz="1500">
                <a:latin typeface="Inter"/>
                <a:ea typeface="Inter"/>
                <a:cs typeface="Inter"/>
                <a:sym typeface="Inter"/>
              </a:defRPr>
            </a:lvl6pPr>
            <a:lvl7pPr lvl="6" algn="ctr">
              <a:spcBef>
                <a:spcPts val="0"/>
              </a:spcBef>
              <a:spcAft>
                <a:spcPts val="0"/>
              </a:spcAft>
              <a:buClr>
                <a:schemeClr val="lt1"/>
              </a:buClr>
              <a:buSzPts val="1500"/>
              <a:buFont typeface="Inter"/>
              <a:buChar char="●"/>
              <a:defRPr sz="1500">
                <a:latin typeface="Inter"/>
                <a:ea typeface="Inter"/>
                <a:cs typeface="Inter"/>
                <a:sym typeface="Inter"/>
              </a:defRPr>
            </a:lvl7pPr>
            <a:lvl8pPr lvl="7" algn="ctr">
              <a:spcBef>
                <a:spcPts val="0"/>
              </a:spcBef>
              <a:spcAft>
                <a:spcPts val="0"/>
              </a:spcAft>
              <a:buClr>
                <a:schemeClr val="lt1"/>
              </a:buClr>
              <a:buSzPts val="1500"/>
              <a:buFont typeface="Inter"/>
              <a:buChar char="○"/>
              <a:defRPr sz="1500">
                <a:latin typeface="Inter"/>
                <a:ea typeface="Inter"/>
                <a:cs typeface="Inter"/>
                <a:sym typeface="Inter"/>
              </a:defRPr>
            </a:lvl8pPr>
            <a:lvl9pPr lvl="8" algn="ctr">
              <a:spcBef>
                <a:spcPts val="0"/>
              </a:spcBef>
              <a:spcAft>
                <a:spcPts val="0"/>
              </a:spcAft>
              <a:buClr>
                <a:schemeClr val="lt1"/>
              </a:buClr>
              <a:buSzPts val="1500"/>
              <a:buFont typeface="Inter"/>
              <a:buChar char="■"/>
              <a:defRPr sz="1500">
                <a:latin typeface="Inter"/>
                <a:ea typeface="Inter"/>
                <a:cs typeface="Inter"/>
                <a:sym typeface="Inter"/>
              </a:defRPr>
            </a:lvl9pPr>
          </a:lstStyle>
          <a:p/>
        </p:txBody>
      </p:sp>
      <p:sp>
        <p:nvSpPr>
          <p:cNvPr id="408" name="Google Shape;408;p20"/>
          <p:cNvSpPr txBox="1"/>
          <p:nvPr>
            <p:ph idx="2" type="title"/>
          </p:nvPr>
        </p:nvSpPr>
        <p:spPr>
          <a:xfrm>
            <a:off x="5481500" y="1309125"/>
            <a:ext cx="498300" cy="638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1500"/>
              <a:buFont typeface="Inter"/>
              <a:buChar char="●"/>
              <a:defRPr b="1" sz="1500">
                <a:latin typeface="Inter"/>
                <a:ea typeface="Inter"/>
                <a:cs typeface="Inter"/>
                <a:sym typeface="Inter"/>
              </a:defRPr>
            </a:lvl1pPr>
            <a:lvl2pPr lvl="1" algn="ctr">
              <a:spcBef>
                <a:spcPts val="0"/>
              </a:spcBef>
              <a:spcAft>
                <a:spcPts val="0"/>
              </a:spcAft>
              <a:buClr>
                <a:schemeClr val="lt1"/>
              </a:buClr>
              <a:buSzPts val="1500"/>
              <a:buFont typeface="Inter"/>
              <a:buChar char="○"/>
              <a:defRPr b="1" sz="1500">
                <a:latin typeface="Inter"/>
                <a:ea typeface="Inter"/>
                <a:cs typeface="Inter"/>
                <a:sym typeface="Inter"/>
              </a:defRPr>
            </a:lvl2pPr>
            <a:lvl3pPr lvl="2" algn="ctr">
              <a:spcBef>
                <a:spcPts val="0"/>
              </a:spcBef>
              <a:spcAft>
                <a:spcPts val="0"/>
              </a:spcAft>
              <a:buClr>
                <a:schemeClr val="lt1"/>
              </a:buClr>
              <a:buSzPts val="1500"/>
              <a:buFont typeface="Inter"/>
              <a:buChar char="■"/>
              <a:defRPr b="1" sz="1500">
                <a:latin typeface="Inter"/>
                <a:ea typeface="Inter"/>
                <a:cs typeface="Inter"/>
                <a:sym typeface="Inter"/>
              </a:defRPr>
            </a:lvl3pPr>
            <a:lvl4pPr lvl="3" algn="ctr">
              <a:spcBef>
                <a:spcPts val="0"/>
              </a:spcBef>
              <a:spcAft>
                <a:spcPts val="0"/>
              </a:spcAft>
              <a:buClr>
                <a:schemeClr val="lt1"/>
              </a:buClr>
              <a:buSzPts val="1500"/>
              <a:buFont typeface="Inter"/>
              <a:buChar char="●"/>
              <a:defRPr b="1" sz="1500">
                <a:latin typeface="Inter"/>
                <a:ea typeface="Inter"/>
                <a:cs typeface="Inter"/>
                <a:sym typeface="Inter"/>
              </a:defRPr>
            </a:lvl4pPr>
            <a:lvl5pPr lvl="4" algn="ctr">
              <a:spcBef>
                <a:spcPts val="0"/>
              </a:spcBef>
              <a:spcAft>
                <a:spcPts val="0"/>
              </a:spcAft>
              <a:buClr>
                <a:schemeClr val="lt1"/>
              </a:buClr>
              <a:buSzPts val="1500"/>
              <a:buFont typeface="Inter"/>
              <a:buChar char="○"/>
              <a:defRPr b="1" sz="1500">
                <a:latin typeface="Inter"/>
                <a:ea typeface="Inter"/>
                <a:cs typeface="Inter"/>
                <a:sym typeface="Inter"/>
              </a:defRPr>
            </a:lvl5pPr>
            <a:lvl6pPr lvl="5" algn="ctr">
              <a:spcBef>
                <a:spcPts val="0"/>
              </a:spcBef>
              <a:spcAft>
                <a:spcPts val="0"/>
              </a:spcAft>
              <a:buClr>
                <a:schemeClr val="lt1"/>
              </a:buClr>
              <a:buSzPts val="1500"/>
              <a:buFont typeface="Inter"/>
              <a:buChar char="■"/>
              <a:defRPr b="1" sz="1500">
                <a:latin typeface="Inter"/>
                <a:ea typeface="Inter"/>
                <a:cs typeface="Inter"/>
                <a:sym typeface="Inter"/>
              </a:defRPr>
            </a:lvl6pPr>
            <a:lvl7pPr lvl="6" algn="ctr">
              <a:spcBef>
                <a:spcPts val="0"/>
              </a:spcBef>
              <a:spcAft>
                <a:spcPts val="0"/>
              </a:spcAft>
              <a:buClr>
                <a:schemeClr val="lt1"/>
              </a:buClr>
              <a:buSzPts val="1500"/>
              <a:buFont typeface="Inter"/>
              <a:buChar char="●"/>
              <a:defRPr b="1" sz="1500">
                <a:latin typeface="Inter"/>
                <a:ea typeface="Inter"/>
                <a:cs typeface="Inter"/>
                <a:sym typeface="Inter"/>
              </a:defRPr>
            </a:lvl7pPr>
            <a:lvl8pPr lvl="7" algn="ctr">
              <a:spcBef>
                <a:spcPts val="0"/>
              </a:spcBef>
              <a:spcAft>
                <a:spcPts val="0"/>
              </a:spcAft>
              <a:buClr>
                <a:schemeClr val="lt1"/>
              </a:buClr>
              <a:buSzPts val="1500"/>
              <a:buFont typeface="Inter"/>
              <a:buChar char="○"/>
              <a:defRPr b="1" sz="1500">
                <a:latin typeface="Inter"/>
                <a:ea typeface="Inter"/>
                <a:cs typeface="Inter"/>
                <a:sym typeface="Inter"/>
              </a:defRPr>
            </a:lvl8pPr>
            <a:lvl9pPr lvl="8" algn="ctr">
              <a:spcBef>
                <a:spcPts val="0"/>
              </a:spcBef>
              <a:spcAft>
                <a:spcPts val="0"/>
              </a:spcAft>
              <a:buClr>
                <a:schemeClr val="lt1"/>
              </a:buClr>
              <a:buSzPts val="1500"/>
              <a:buFont typeface="Inter"/>
              <a:buChar char="■"/>
              <a:defRPr b="1" sz="1500">
                <a:latin typeface="Inter"/>
                <a:ea typeface="Inter"/>
                <a:cs typeface="Inter"/>
                <a:sym typeface="Inter"/>
              </a:defRPr>
            </a:lvl9pPr>
          </a:lstStyle>
          <a:p/>
        </p:txBody>
      </p:sp>
      <p:sp>
        <p:nvSpPr>
          <p:cNvPr id="409" name="Google Shape;409;p20"/>
          <p:cNvSpPr txBox="1"/>
          <p:nvPr>
            <p:ph idx="3" type="title"/>
          </p:nvPr>
        </p:nvSpPr>
        <p:spPr>
          <a:xfrm>
            <a:off x="5481500" y="3224825"/>
            <a:ext cx="498300" cy="638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1500"/>
              <a:buFont typeface="Inter"/>
              <a:buChar char="●"/>
              <a:defRPr b="1" sz="1500">
                <a:latin typeface="Inter"/>
                <a:ea typeface="Inter"/>
                <a:cs typeface="Inter"/>
                <a:sym typeface="Inter"/>
              </a:defRPr>
            </a:lvl1pPr>
            <a:lvl2pPr lvl="1" algn="ctr">
              <a:spcBef>
                <a:spcPts val="0"/>
              </a:spcBef>
              <a:spcAft>
                <a:spcPts val="0"/>
              </a:spcAft>
              <a:buClr>
                <a:schemeClr val="lt2"/>
              </a:buClr>
              <a:buSzPts val="1500"/>
              <a:buFont typeface="Inter"/>
              <a:buChar char="○"/>
              <a:defRPr b="1" sz="1500">
                <a:solidFill>
                  <a:schemeClr val="lt2"/>
                </a:solidFill>
                <a:latin typeface="Inter"/>
                <a:ea typeface="Inter"/>
                <a:cs typeface="Inter"/>
                <a:sym typeface="Inter"/>
              </a:defRPr>
            </a:lvl2pPr>
            <a:lvl3pPr lvl="2" algn="ctr">
              <a:spcBef>
                <a:spcPts val="0"/>
              </a:spcBef>
              <a:spcAft>
                <a:spcPts val="0"/>
              </a:spcAft>
              <a:buClr>
                <a:schemeClr val="lt2"/>
              </a:buClr>
              <a:buSzPts val="1500"/>
              <a:buFont typeface="Inter"/>
              <a:buChar char="■"/>
              <a:defRPr b="1" sz="1500">
                <a:solidFill>
                  <a:schemeClr val="lt2"/>
                </a:solidFill>
                <a:latin typeface="Inter"/>
                <a:ea typeface="Inter"/>
                <a:cs typeface="Inter"/>
                <a:sym typeface="Inter"/>
              </a:defRPr>
            </a:lvl3pPr>
            <a:lvl4pPr lvl="3" algn="ctr">
              <a:spcBef>
                <a:spcPts val="0"/>
              </a:spcBef>
              <a:spcAft>
                <a:spcPts val="0"/>
              </a:spcAft>
              <a:buClr>
                <a:schemeClr val="lt2"/>
              </a:buClr>
              <a:buSzPts val="1500"/>
              <a:buFont typeface="Inter"/>
              <a:buChar char="●"/>
              <a:defRPr b="1" sz="1500">
                <a:solidFill>
                  <a:schemeClr val="lt2"/>
                </a:solidFill>
                <a:latin typeface="Inter"/>
                <a:ea typeface="Inter"/>
                <a:cs typeface="Inter"/>
                <a:sym typeface="Inter"/>
              </a:defRPr>
            </a:lvl4pPr>
            <a:lvl5pPr lvl="4" algn="ctr">
              <a:spcBef>
                <a:spcPts val="0"/>
              </a:spcBef>
              <a:spcAft>
                <a:spcPts val="0"/>
              </a:spcAft>
              <a:buClr>
                <a:schemeClr val="lt2"/>
              </a:buClr>
              <a:buSzPts val="1500"/>
              <a:buFont typeface="Inter"/>
              <a:buChar char="○"/>
              <a:defRPr b="1" sz="1500">
                <a:solidFill>
                  <a:schemeClr val="lt2"/>
                </a:solidFill>
                <a:latin typeface="Inter"/>
                <a:ea typeface="Inter"/>
                <a:cs typeface="Inter"/>
                <a:sym typeface="Inter"/>
              </a:defRPr>
            </a:lvl5pPr>
            <a:lvl6pPr lvl="5" algn="ctr">
              <a:spcBef>
                <a:spcPts val="0"/>
              </a:spcBef>
              <a:spcAft>
                <a:spcPts val="0"/>
              </a:spcAft>
              <a:buClr>
                <a:schemeClr val="lt2"/>
              </a:buClr>
              <a:buSzPts val="1500"/>
              <a:buFont typeface="Inter"/>
              <a:buChar char="■"/>
              <a:defRPr b="1" sz="1500">
                <a:solidFill>
                  <a:schemeClr val="lt2"/>
                </a:solidFill>
                <a:latin typeface="Inter"/>
                <a:ea typeface="Inter"/>
                <a:cs typeface="Inter"/>
                <a:sym typeface="Inter"/>
              </a:defRPr>
            </a:lvl6pPr>
            <a:lvl7pPr lvl="6" algn="ctr">
              <a:spcBef>
                <a:spcPts val="0"/>
              </a:spcBef>
              <a:spcAft>
                <a:spcPts val="0"/>
              </a:spcAft>
              <a:buClr>
                <a:schemeClr val="lt2"/>
              </a:buClr>
              <a:buSzPts val="1500"/>
              <a:buFont typeface="Inter"/>
              <a:buChar char="●"/>
              <a:defRPr b="1" sz="1500">
                <a:solidFill>
                  <a:schemeClr val="lt2"/>
                </a:solidFill>
                <a:latin typeface="Inter"/>
                <a:ea typeface="Inter"/>
                <a:cs typeface="Inter"/>
                <a:sym typeface="Inter"/>
              </a:defRPr>
            </a:lvl7pPr>
            <a:lvl8pPr lvl="7" algn="ctr">
              <a:spcBef>
                <a:spcPts val="0"/>
              </a:spcBef>
              <a:spcAft>
                <a:spcPts val="0"/>
              </a:spcAft>
              <a:buClr>
                <a:schemeClr val="lt2"/>
              </a:buClr>
              <a:buSzPts val="1500"/>
              <a:buFont typeface="Inter"/>
              <a:buChar char="○"/>
              <a:defRPr b="1" sz="1500">
                <a:solidFill>
                  <a:schemeClr val="lt2"/>
                </a:solidFill>
                <a:latin typeface="Inter"/>
                <a:ea typeface="Inter"/>
                <a:cs typeface="Inter"/>
                <a:sym typeface="Inter"/>
              </a:defRPr>
            </a:lvl8pPr>
            <a:lvl9pPr lvl="8" algn="ctr">
              <a:spcBef>
                <a:spcPts val="0"/>
              </a:spcBef>
              <a:spcAft>
                <a:spcPts val="0"/>
              </a:spcAft>
              <a:buClr>
                <a:schemeClr val="lt2"/>
              </a:buClr>
              <a:buSzPts val="1500"/>
              <a:buFont typeface="Inter"/>
              <a:buChar char="■"/>
              <a:defRPr b="1" sz="1500">
                <a:solidFill>
                  <a:schemeClr val="lt2"/>
                </a:solidFill>
                <a:latin typeface="Inter"/>
                <a:ea typeface="Inter"/>
                <a:cs typeface="Inter"/>
                <a:sym typeface="Inter"/>
              </a:defRPr>
            </a:lvl9pPr>
          </a:lstStyle>
          <a:p/>
        </p:txBody>
      </p:sp>
      <p:sp>
        <p:nvSpPr>
          <p:cNvPr id="410" name="Google Shape;410;p20"/>
          <p:cNvSpPr txBox="1"/>
          <p:nvPr>
            <p:ph idx="4" type="title"/>
          </p:nvPr>
        </p:nvSpPr>
        <p:spPr>
          <a:xfrm>
            <a:off x="5481500" y="2596100"/>
            <a:ext cx="498300" cy="629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1500"/>
              <a:buFont typeface="Inter"/>
              <a:buChar char="●"/>
              <a:defRPr b="1" sz="1500">
                <a:latin typeface="Inter"/>
                <a:ea typeface="Inter"/>
                <a:cs typeface="Inter"/>
                <a:sym typeface="Inter"/>
              </a:defRPr>
            </a:lvl1pPr>
            <a:lvl2pPr lvl="1" algn="ctr">
              <a:spcBef>
                <a:spcPts val="0"/>
              </a:spcBef>
              <a:spcAft>
                <a:spcPts val="0"/>
              </a:spcAft>
              <a:buClr>
                <a:schemeClr val="lt1"/>
              </a:buClr>
              <a:buSzPts val="1500"/>
              <a:buFont typeface="Inter"/>
              <a:buChar char="○"/>
              <a:defRPr b="1" sz="1500">
                <a:latin typeface="Inter"/>
                <a:ea typeface="Inter"/>
                <a:cs typeface="Inter"/>
                <a:sym typeface="Inter"/>
              </a:defRPr>
            </a:lvl2pPr>
            <a:lvl3pPr lvl="2" algn="ctr">
              <a:spcBef>
                <a:spcPts val="0"/>
              </a:spcBef>
              <a:spcAft>
                <a:spcPts val="0"/>
              </a:spcAft>
              <a:buClr>
                <a:schemeClr val="lt1"/>
              </a:buClr>
              <a:buSzPts val="1500"/>
              <a:buFont typeface="Inter"/>
              <a:buChar char="■"/>
              <a:defRPr b="1" sz="1500">
                <a:latin typeface="Inter"/>
                <a:ea typeface="Inter"/>
                <a:cs typeface="Inter"/>
                <a:sym typeface="Inter"/>
              </a:defRPr>
            </a:lvl3pPr>
            <a:lvl4pPr lvl="3" algn="ctr">
              <a:spcBef>
                <a:spcPts val="0"/>
              </a:spcBef>
              <a:spcAft>
                <a:spcPts val="0"/>
              </a:spcAft>
              <a:buClr>
                <a:schemeClr val="lt1"/>
              </a:buClr>
              <a:buSzPts val="1500"/>
              <a:buFont typeface="Inter"/>
              <a:buChar char="●"/>
              <a:defRPr b="1" sz="1500">
                <a:latin typeface="Inter"/>
                <a:ea typeface="Inter"/>
                <a:cs typeface="Inter"/>
                <a:sym typeface="Inter"/>
              </a:defRPr>
            </a:lvl4pPr>
            <a:lvl5pPr lvl="4" algn="ctr">
              <a:spcBef>
                <a:spcPts val="0"/>
              </a:spcBef>
              <a:spcAft>
                <a:spcPts val="0"/>
              </a:spcAft>
              <a:buClr>
                <a:schemeClr val="lt1"/>
              </a:buClr>
              <a:buSzPts val="1500"/>
              <a:buFont typeface="Inter"/>
              <a:buChar char="○"/>
              <a:defRPr b="1" sz="1500">
                <a:latin typeface="Inter"/>
                <a:ea typeface="Inter"/>
                <a:cs typeface="Inter"/>
                <a:sym typeface="Inter"/>
              </a:defRPr>
            </a:lvl5pPr>
            <a:lvl6pPr lvl="5" algn="ctr">
              <a:spcBef>
                <a:spcPts val="0"/>
              </a:spcBef>
              <a:spcAft>
                <a:spcPts val="0"/>
              </a:spcAft>
              <a:buClr>
                <a:schemeClr val="lt1"/>
              </a:buClr>
              <a:buSzPts val="1500"/>
              <a:buFont typeface="Inter"/>
              <a:buChar char="■"/>
              <a:defRPr b="1" sz="1500">
                <a:latin typeface="Inter"/>
                <a:ea typeface="Inter"/>
                <a:cs typeface="Inter"/>
                <a:sym typeface="Inter"/>
              </a:defRPr>
            </a:lvl6pPr>
            <a:lvl7pPr lvl="6" algn="ctr">
              <a:spcBef>
                <a:spcPts val="0"/>
              </a:spcBef>
              <a:spcAft>
                <a:spcPts val="0"/>
              </a:spcAft>
              <a:buClr>
                <a:schemeClr val="lt1"/>
              </a:buClr>
              <a:buSzPts val="1500"/>
              <a:buFont typeface="Inter"/>
              <a:buChar char="●"/>
              <a:defRPr b="1" sz="1500">
                <a:latin typeface="Inter"/>
                <a:ea typeface="Inter"/>
                <a:cs typeface="Inter"/>
                <a:sym typeface="Inter"/>
              </a:defRPr>
            </a:lvl7pPr>
            <a:lvl8pPr lvl="7" algn="ctr">
              <a:spcBef>
                <a:spcPts val="0"/>
              </a:spcBef>
              <a:spcAft>
                <a:spcPts val="0"/>
              </a:spcAft>
              <a:buClr>
                <a:schemeClr val="lt1"/>
              </a:buClr>
              <a:buSzPts val="1500"/>
              <a:buFont typeface="Inter"/>
              <a:buChar char="○"/>
              <a:defRPr b="1" sz="1500">
                <a:latin typeface="Inter"/>
                <a:ea typeface="Inter"/>
                <a:cs typeface="Inter"/>
                <a:sym typeface="Inter"/>
              </a:defRPr>
            </a:lvl8pPr>
            <a:lvl9pPr lvl="8" algn="ctr">
              <a:spcBef>
                <a:spcPts val="0"/>
              </a:spcBef>
              <a:spcAft>
                <a:spcPts val="0"/>
              </a:spcAft>
              <a:buClr>
                <a:schemeClr val="lt1"/>
              </a:buClr>
              <a:buSzPts val="1500"/>
              <a:buFont typeface="Inter"/>
              <a:buChar char="■"/>
              <a:defRPr b="1" sz="1500">
                <a:latin typeface="Inter"/>
                <a:ea typeface="Inter"/>
                <a:cs typeface="Inter"/>
                <a:sym typeface="Inter"/>
              </a:defRPr>
            </a:lvl9pPr>
          </a:lstStyle>
          <a:p/>
        </p:txBody>
      </p:sp>
      <p:sp>
        <p:nvSpPr>
          <p:cNvPr id="411" name="Google Shape;411;p20"/>
          <p:cNvSpPr txBox="1"/>
          <p:nvPr>
            <p:ph idx="5" type="title"/>
          </p:nvPr>
        </p:nvSpPr>
        <p:spPr>
          <a:xfrm>
            <a:off x="5481500" y="1949300"/>
            <a:ext cx="498300" cy="646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1500"/>
              <a:buFont typeface="Inter"/>
              <a:buChar char="●"/>
              <a:defRPr b="1" sz="1500">
                <a:latin typeface="Inter"/>
                <a:ea typeface="Inter"/>
                <a:cs typeface="Inter"/>
                <a:sym typeface="Inter"/>
              </a:defRPr>
            </a:lvl1pPr>
            <a:lvl2pPr lvl="1" algn="ctr">
              <a:spcBef>
                <a:spcPts val="0"/>
              </a:spcBef>
              <a:spcAft>
                <a:spcPts val="0"/>
              </a:spcAft>
              <a:buClr>
                <a:schemeClr val="lt1"/>
              </a:buClr>
              <a:buSzPts val="1500"/>
              <a:buFont typeface="Inter"/>
              <a:buChar char="○"/>
              <a:defRPr b="1" sz="1500">
                <a:latin typeface="Inter"/>
                <a:ea typeface="Inter"/>
                <a:cs typeface="Inter"/>
                <a:sym typeface="Inter"/>
              </a:defRPr>
            </a:lvl2pPr>
            <a:lvl3pPr lvl="2" algn="ctr">
              <a:spcBef>
                <a:spcPts val="0"/>
              </a:spcBef>
              <a:spcAft>
                <a:spcPts val="0"/>
              </a:spcAft>
              <a:buClr>
                <a:schemeClr val="lt1"/>
              </a:buClr>
              <a:buSzPts val="1500"/>
              <a:buFont typeface="Inter"/>
              <a:buChar char="■"/>
              <a:defRPr b="1" sz="1500">
                <a:latin typeface="Inter"/>
                <a:ea typeface="Inter"/>
                <a:cs typeface="Inter"/>
                <a:sym typeface="Inter"/>
              </a:defRPr>
            </a:lvl3pPr>
            <a:lvl4pPr lvl="3" algn="ctr">
              <a:spcBef>
                <a:spcPts val="0"/>
              </a:spcBef>
              <a:spcAft>
                <a:spcPts val="0"/>
              </a:spcAft>
              <a:buClr>
                <a:schemeClr val="lt1"/>
              </a:buClr>
              <a:buSzPts val="1500"/>
              <a:buFont typeface="Inter"/>
              <a:buChar char="●"/>
              <a:defRPr b="1" sz="1500">
                <a:latin typeface="Inter"/>
                <a:ea typeface="Inter"/>
                <a:cs typeface="Inter"/>
                <a:sym typeface="Inter"/>
              </a:defRPr>
            </a:lvl4pPr>
            <a:lvl5pPr lvl="4" algn="ctr">
              <a:spcBef>
                <a:spcPts val="0"/>
              </a:spcBef>
              <a:spcAft>
                <a:spcPts val="0"/>
              </a:spcAft>
              <a:buClr>
                <a:schemeClr val="lt1"/>
              </a:buClr>
              <a:buSzPts val="1500"/>
              <a:buFont typeface="Inter"/>
              <a:buChar char="○"/>
              <a:defRPr b="1" sz="1500">
                <a:latin typeface="Inter"/>
                <a:ea typeface="Inter"/>
                <a:cs typeface="Inter"/>
                <a:sym typeface="Inter"/>
              </a:defRPr>
            </a:lvl5pPr>
            <a:lvl6pPr lvl="5" algn="ctr">
              <a:spcBef>
                <a:spcPts val="0"/>
              </a:spcBef>
              <a:spcAft>
                <a:spcPts val="0"/>
              </a:spcAft>
              <a:buClr>
                <a:schemeClr val="lt1"/>
              </a:buClr>
              <a:buSzPts val="1500"/>
              <a:buFont typeface="Inter"/>
              <a:buChar char="■"/>
              <a:defRPr b="1" sz="1500">
                <a:latin typeface="Inter"/>
                <a:ea typeface="Inter"/>
                <a:cs typeface="Inter"/>
                <a:sym typeface="Inter"/>
              </a:defRPr>
            </a:lvl6pPr>
            <a:lvl7pPr lvl="6" algn="ctr">
              <a:spcBef>
                <a:spcPts val="0"/>
              </a:spcBef>
              <a:spcAft>
                <a:spcPts val="0"/>
              </a:spcAft>
              <a:buClr>
                <a:schemeClr val="lt1"/>
              </a:buClr>
              <a:buSzPts val="1500"/>
              <a:buFont typeface="Inter"/>
              <a:buChar char="●"/>
              <a:defRPr b="1" sz="1500">
                <a:latin typeface="Inter"/>
                <a:ea typeface="Inter"/>
                <a:cs typeface="Inter"/>
                <a:sym typeface="Inter"/>
              </a:defRPr>
            </a:lvl7pPr>
            <a:lvl8pPr lvl="7" algn="ctr">
              <a:spcBef>
                <a:spcPts val="0"/>
              </a:spcBef>
              <a:spcAft>
                <a:spcPts val="0"/>
              </a:spcAft>
              <a:buClr>
                <a:schemeClr val="lt1"/>
              </a:buClr>
              <a:buSzPts val="1500"/>
              <a:buFont typeface="Inter"/>
              <a:buChar char="○"/>
              <a:defRPr b="1" sz="1500">
                <a:latin typeface="Inter"/>
                <a:ea typeface="Inter"/>
                <a:cs typeface="Inter"/>
                <a:sym typeface="Inter"/>
              </a:defRPr>
            </a:lvl8pPr>
            <a:lvl9pPr lvl="8" algn="ctr">
              <a:spcBef>
                <a:spcPts val="0"/>
              </a:spcBef>
              <a:spcAft>
                <a:spcPts val="0"/>
              </a:spcAft>
              <a:buClr>
                <a:schemeClr val="lt1"/>
              </a:buClr>
              <a:buSzPts val="1500"/>
              <a:buFont typeface="Inter"/>
              <a:buChar char="■"/>
              <a:defRPr b="1" sz="1500">
                <a:latin typeface="Inter"/>
                <a:ea typeface="Inter"/>
                <a:cs typeface="Inter"/>
                <a:sym typeface="Inter"/>
              </a:defRPr>
            </a:lvl9pPr>
          </a:lstStyle>
          <a:p/>
        </p:txBody>
      </p:sp>
      <p:sp>
        <p:nvSpPr>
          <p:cNvPr id="412" name="Google Shape;412;p20"/>
          <p:cNvSpPr txBox="1"/>
          <p:nvPr>
            <p:ph idx="6" type="title"/>
          </p:nvPr>
        </p:nvSpPr>
        <p:spPr>
          <a:xfrm>
            <a:off x="5481475" y="4504275"/>
            <a:ext cx="498300" cy="6435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1500"/>
              <a:buFont typeface="Inter"/>
              <a:buChar char="●"/>
              <a:defRPr b="1" sz="1500">
                <a:latin typeface="Inter"/>
                <a:ea typeface="Inter"/>
                <a:cs typeface="Inter"/>
                <a:sym typeface="Inter"/>
              </a:defRPr>
            </a:lvl1pPr>
            <a:lvl2pPr lvl="1" algn="ctr">
              <a:spcBef>
                <a:spcPts val="0"/>
              </a:spcBef>
              <a:spcAft>
                <a:spcPts val="0"/>
              </a:spcAft>
              <a:buClr>
                <a:schemeClr val="lt1"/>
              </a:buClr>
              <a:buSzPts val="1500"/>
              <a:buFont typeface="Inter"/>
              <a:buChar char="○"/>
              <a:defRPr b="1" sz="1500">
                <a:latin typeface="Inter"/>
                <a:ea typeface="Inter"/>
                <a:cs typeface="Inter"/>
                <a:sym typeface="Inter"/>
              </a:defRPr>
            </a:lvl2pPr>
            <a:lvl3pPr lvl="2" algn="ctr">
              <a:spcBef>
                <a:spcPts val="0"/>
              </a:spcBef>
              <a:spcAft>
                <a:spcPts val="0"/>
              </a:spcAft>
              <a:buClr>
                <a:schemeClr val="lt1"/>
              </a:buClr>
              <a:buSzPts val="1500"/>
              <a:buFont typeface="Inter"/>
              <a:buChar char="■"/>
              <a:defRPr b="1" sz="1500">
                <a:latin typeface="Inter"/>
                <a:ea typeface="Inter"/>
                <a:cs typeface="Inter"/>
                <a:sym typeface="Inter"/>
              </a:defRPr>
            </a:lvl3pPr>
            <a:lvl4pPr lvl="3" algn="ctr">
              <a:spcBef>
                <a:spcPts val="0"/>
              </a:spcBef>
              <a:spcAft>
                <a:spcPts val="0"/>
              </a:spcAft>
              <a:buClr>
                <a:schemeClr val="lt1"/>
              </a:buClr>
              <a:buSzPts val="1500"/>
              <a:buFont typeface="Inter"/>
              <a:buChar char="●"/>
              <a:defRPr b="1" sz="1500">
                <a:latin typeface="Inter"/>
                <a:ea typeface="Inter"/>
                <a:cs typeface="Inter"/>
                <a:sym typeface="Inter"/>
              </a:defRPr>
            </a:lvl4pPr>
            <a:lvl5pPr lvl="4" algn="ctr">
              <a:spcBef>
                <a:spcPts val="0"/>
              </a:spcBef>
              <a:spcAft>
                <a:spcPts val="0"/>
              </a:spcAft>
              <a:buClr>
                <a:schemeClr val="lt1"/>
              </a:buClr>
              <a:buSzPts val="1500"/>
              <a:buFont typeface="Inter"/>
              <a:buChar char="○"/>
              <a:defRPr b="1" sz="1500">
                <a:latin typeface="Inter"/>
                <a:ea typeface="Inter"/>
                <a:cs typeface="Inter"/>
                <a:sym typeface="Inter"/>
              </a:defRPr>
            </a:lvl5pPr>
            <a:lvl6pPr lvl="5" algn="ctr">
              <a:spcBef>
                <a:spcPts val="0"/>
              </a:spcBef>
              <a:spcAft>
                <a:spcPts val="0"/>
              </a:spcAft>
              <a:buClr>
                <a:schemeClr val="lt1"/>
              </a:buClr>
              <a:buSzPts val="1500"/>
              <a:buFont typeface="Inter"/>
              <a:buChar char="■"/>
              <a:defRPr b="1" sz="1500">
                <a:latin typeface="Inter"/>
                <a:ea typeface="Inter"/>
                <a:cs typeface="Inter"/>
                <a:sym typeface="Inter"/>
              </a:defRPr>
            </a:lvl6pPr>
            <a:lvl7pPr lvl="6" algn="ctr">
              <a:spcBef>
                <a:spcPts val="0"/>
              </a:spcBef>
              <a:spcAft>
                <a:spcPts val="0"/>
              </a:spcAft>
              <a:buClr>
                <a:schemeClr val="lt1"/>
              </a:buClr>
              <a:buSzPts val="1500"/>
              <a:buFont typeface="Inter"/>
              <a:buChar char="●"/>
              <a:defRPr b="1" sz="1500">
                <a:latin typeface="Inter"/>
                <a:ea typeface="Inter"/>
                <a:cs typeface="Inter"/>
                <a:sym typeface="Inter"/>
              </a:defRPr>
            </a:lvl7pPr>
            <a:lvl8pPr lvl="7" algn="ctr">
              <a:spcBef>
                <a:spcPts val="0"/>
              </a:spcBef>
              <a:spcAft>
                <a:spcPts val="0"/>
              </a:spcAft>
              <a:buClr>
                <a:schemeClr val="lt1"/>
              </a:buClr>
              <a:buSzPts val="1500"/>
              <a:buFont typeface="Inter"/>
              <a:buChar char="○"/>
              <a:defRPr b="1" sz="1500">
                <a:latin typeface="Inter"/>
                <a:ea typeface="Inter"/>
                <a:cs typeface="Inter"/>
                <a:sym typeface="Inter"/>
              </a:defRPr>
            </a:lvl8pPr>
            <a:lvl9pPr lvl="8" algn="ctr">
              <a:spcBef>
                <a:spcPts val="0"/>
              </a:spcBef>
              <a:spcAft>
                <a:spcPts val="0"/>
              </a:spcAft>
              <a:buClr>
                <a:schemeClr val="lt1"/>
              </a:buClr>
              <a:buSzPts val="1500"/>
              <a:buFont typeface="Inter"/>
              <a:buChar char="■"/>
              <a:defRPr b="1" sz="1500">
                <a:latin typeface="Inter"/>
                <a:ea typeface="Inter"/>
                <a:cs typeface="Inter"/>
                <a:sym typeface="Inter"/>
              </a:defRPr>
            </a:lvl9pPr>
          </a:lstStyle>
          <a:p/>
        </p:txBody>
      </p:sp>
      <p:sp>
        <p:nvSpPr>
          <p:cNvPr id="413" name="Google Shape;413;p20"/>
          <p:cNvSpPr txBox="1"/>
          <p:nvPr>
            <p:ph idx="1" type="body"/>
          </p:nvPr>
        </p:nvSpPr>
        <p:spPr>
          <a:xfrm>
            <a:off x="2187950" y="1307550"/>
            <a:ext cx="3181200" cy="1288500"/>
          </a:xfrm>
          <a:prstGeom prst="rect">
            <a:avLst/>
          </a:prstGeom>
        </p:spPr>
        <p:txBody>
          <a:bodyPr anchorCtr="0" anchor="ctr" bIns="91425" lIns="274300"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414" name="Google Shape;414;p20"/>
          <p:cNvSpPr txBox="1"/>
          <p:nvPr>
            <p:ph idx="7" type="body"/>
          </p:nvPr>
        </p:nvSpPr>
        <p:spPr>
          <a:xfrm>
            <a:off x="2187950" y="3864550"/>
            <a:ext cx="3181200" cy="1279200"/>
          </a:xfrm>
          <a:prstGeom prst="rect">
            <a:avLst/>
          </a:prstGeom>
        </p:spPr>
        <p:txBody>
          <a:bodyPr anchorCtr="0" anchor="ctr" bIns="91425" lIns="274300" spcFirstLastPara="1" rIns="91425" wrap="square" tIns="91425">
            <a:normAutofit/>
          </a:bodyPr>
          <a:lstStyle>
            <a:lvl1pPr indent="-292100" lvl="0" marL="457200">
              <a:spcBef>
                <a:spcPts val="0"/>
              </a:spcBef>
              <a:spcAft>
                <a:spcPts val="0"/>
              </a:spcAft>
              <a:buSzPts val="1000"/>
              <a:buFont typeface="Inter"/>
              <a:buChar char="●"/>
              <a:defRPr sz="1000"/>
            </a:lvl1pPr>
            <a:lvl2pPr indent="-292100" lvl="1" marL="914400">
              <a:spcBef>
                <a:spcPts val="800"/>
              </a:spcBef>
              <a:spcAft>
                <a:spcPts val="0"/>
              </a:spcAft>
              <a:buSzPts val="1000"/>
              <a:buFont typeface="Inter"/>
              <a:buChar char="○"/>
              <a:defRPr sz="1000"/>
            </a:lvl2pPr>
            <a:lvl3pPr indent="-292100" lvl="2" marL="1371600">
              <a:spcBef>
                <a:spcPts val="800"/>
              </a:spcBef>
              <a:spcAft>
                <a:spcPts val="0"/>
              </a:spcAft>
              <a:buSzPts val="1000"/>
              <a:buFont typeface="Inter"/>
              <a:buChar char="■"/>
              <a:defRPr sz="1000"/>
            </a:lvl3pPr>
            <a:lvl4pPr indent="-292100" lvl="3" marL="1828800">
              <a:spcBef>
                <a:spcPts val="800"/>
              </a:spcBef>
              <a:spcAft>
                <a:spcPts val="0"/>
              </a:spcAft>
              <a:buSzPts val="1000"/>
              <a:buFont typeface="Inter"/>
              <a:buChar char="●"/>
              <a:defRPr sz="1000"/>
            </a:lvl4pPr>
            <a:lvl5pPr indent="-292100" lvl="4" marL="2286000">
              <a:spcBef>
                <a:spcPts val="800"/>
              </a:spcBef>
              <a:spcAft>
                <a:spcPts val="0"/>
              </a:spcAft>
              <a:buSzPts val="1000"/>
              <a:buFont typeface="Inter"/>
              <a:buChar char="○"/>
              <a:defRPr sz="1000"/>
            </a:lvl5pPr>
            <a:lvl6pPr indent="-292100" lvl="5" marL="2743200">
              <a:spcBef>
                <a:spcPts val="800"/>
              </a:spcBef>
              <a:spcAft>
                <a:spcPts val="0"/>
              </a:spcAft>
              <a:buSzPts val="1000"/>
              <a:buFont typeface="Inter"/>
              <a:buChar char="■"/>
              <a:defRPr sz="1000"/>
            </a:lvl6pPr>
            <a:lvl7pPr indent="-292100" lvl="6" marL="3200400">
              <a:spcBef>
                <a:spcPts val="800"/>
              </a:spcBef>
              <a:spcAft>
                <a:spcPts val="0"/>
              </a:spcAft>
              <a:buSzPts val="1000"/>
              <a:buFont typeface="Inter"/>
              <a:buChar char="●"/>
              <a:defRPr sz="1000"/>
            </a:lvl7pPr>
            <a:lvl8pPr indent="-292100" lvl="7" marL="3657600">
              <a:spcBef>
                <a:spcPts val="800"/>
              </a:spcBef>
              <a:spcAft>
                <a:spcPts val="0"/>
              </a:spcAft>
              <a:buSzPts val="1000"/>
              <a:buFont typeface="Inter"/>
              <a:buChar char="○"/>
              <a:defRPr sz="1000"/>
            </a:lvl8pPr>
            <a:lvl9pPr indent="-292100" lvl="8" marL="4114800">
              <a:spcBef>
                <a:spcPts val="800"/>
              </a:spcBef>
              <a:spcAft>
                <a:spcPts val="800"/>
              </a:spcAft>
              <a:buSzPts val="1000"/>
              <a:buFont typeface="Inter"/>
              <a:buChar char="■"/>
              <a:defRPr sz="1000"/>
            </a:lvl9pPr>
          </a:lstStyle>
          <a:p/>
        </p:txBody>
      </p:sp>
      <p:sp>
        <p:nvSpPr>
          <p:cNvPr id="415" name="Google Shape;415;p20"/>
          <p:cNvSpPr txBox="1"/>
          <p:nvPr>
            <p:ph idx="8" type="body"/>
          </p:nvPr>
        </p:nvSpPr>
        <p:spPr>
          <a:xfrm>
            <a:off x="2187950" y="2596100"/>
            <a:ext cx="3181200" cy="1268700"/>
          </a:xfrm>
          <a:prstGeom prst="rect">
            <a:avLst/>
          </a:prstGeom>
        </p:spPr>
        <p:txBody>
          <a:bodyPr anchorCtr="0" anchor="ctr" bIns="91425" lIns="274300"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cxnSp>
        <p:nvCxnSpPr>
          <p:cNvPr id="416" name="Google Shape;416;p20"/>
          <p:cNvCxnSpPr/>
          <p:nvPr/>
        </p:nvCxnSpPr>
        <p:spPr>
          <a:xfrm rot="10800000">
            <a:off x="520175" y="1307575"/>
            <a:ext cx="8624100" cy="0"/>
          </a:xfrm>
          <a:prstGeom prst="straightConnector1">
            <a:avLst/>
          </a:prstGeom>
          <a:noFill/>
          <a:ln cap="flat" cmpd="sng" w="9525">
            <a:solidFill>
              <a:schemeClr val="lt1"/>
            </a:solidFill>
            <a:prstDash val="solid"/>
            <a:round/>
            <a:headEnd len="sm" w="sm" type="none"/>
            <a:tailEnd len="sm" w="sm" type="none"/>
          </a:ln>
        </p:spPr>
      </p:cxnSp>
      <p:sp>
        <p:nvSpPr>
          <p:cNvPr id="417" name="Google Shape;417;p20"/>
          <p:cNvSpPr txBox="1"/>
          <p:nvPr>
            <p:ph idx="9"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None/>
              <a:defRPr sz="800"/>
            </a:lvl1pPr>
            <a:lvl2pPr lvl="1">
              <a:spcBef>
                <a:spcPts val="0"/>
              </a:spcBef>
              <a:spcAft>
                <a:spcPts val="0"/>
              </a:spcAft>
              <a:buClr>
                <a:schemeClr val="lt1"/>
              </a:buClr>
              <a:buSzPts val="800"/>
              <a:buNone/>
              <a:defRPr sz="800"/>
            </a:lvl2pPr>
            <a:lvl3pPr lvl="2">
              <a:spcBef>
                <a:spcPts val="0"/>
              </a:spcBef>
              <a:spcAft>
                <a:spcPts val="0"/>
              </a:spcAft>
              <a:buClr>
                <a:schemeClr val="lt1"/>
              </a:buClr>
              <a:buSzPts val="800"/>
              <a:buNone/>
              <a:defRPr sz="800"/>
            </a:lvl3pPr>
            <a:lvl4pPr lvl="3">
              <a:spcBef>
                <a:spcPts val="0"/>
              </a:spcBef>
              <a:spcAft>
                <a:spcPts val="0"/>
              </a:spcAft>
              <a:buClr>
                <a:schemeClr val="lt1"/>
              </a:buClr>
              <a:buSzPts val="800"/>
              <a:buNone/>
              <a:defRPr sz="800"/>
            </a:lvl4pPr>
            <a:lvl5pPr lvl="4">
              <a:spcBef>
                <a:spcPts val="0"/>
              </a:spcBef>
              <a:spcAft>
                <a:spcPts val="0"/>
              </a:spcAft>
              <a:buClr>
                <a:schemeClr val="lt1"/>
              </a:buClr>
              <a:buSzPts val="800"/>
              <a:buNone/>
              <a:defRPr sz="800"/>
            </a:lvl5pPr>
            <a:lvl6pPr lvl="5">
              <a:spcBef>
                <a:spcPts val="0"/>
              </a:spcBef>
              <a:spcAft>
                <a:spcPts val="0"/>
              </a:spcAft>
              <a:buClr>
                <a:schemeClr val="lt1"/>
              </a:buClr>
              <a:buSzPts val="800"/>
              <a:buNone/>
              <a:defRPr sz="800"/>
            </a:lvl6pPr>
            <a:lvl7pPr lvl="6">
              <a:spcBef>
                <a:spcPts val="0"/>
              </a:spcBef>
              <a:spcAft>
                <a:spcPts val="0"/>
              </a:spcAft>
              <a:buClr>
                <a:schemeClr val="lt1"/>
              </a:buClr>
              <a:buSzPts val="800"/>
              <a:buNone/>
              <a:defRPr sz="800"/>
            </a:lvl7pPr>
            <a:lvl8pPr lvl="7">
              <a:spcBef>
                <a:spcPts val="0"/>
              </a:spcBef>
              <a:spcAft>
                <a:spcPts val="0"/>
              </a:spcAft>
              <a:buClr>
                <a:schemeClr val="lt1"/>
              </a:buClr>
              <a:buSzPts val="800"/>
              <a:buNone/>
              <a:defRPr sz="800"/>
            </a:lvl8pPr>
            <a:lvl9pPr lvl="8">
              <a:spcBef>
                <a:spcPts val="0"/>
              </a:spcBef>
              <a:spcAft>
                <a:spcPts val="0"/>
              </a:spcAft>
              <a:buClr>
                <a:schemeClr val="lt1"/>
              </a:buClr>
              <a:buSzPts val="800"/>
              <a:buNone/>
              <a:defRPr sz="800"/>
            </a:lvl9pPr>
          </a:lstStyle>
          <a:p/>
        </p:txBody>
      </p:sp>
      <p:sp>
        <p:nvSpPr>
          <p:cNvPr id="418" name="Google Shape;418;p20"/>
          <p:cNvSpPr txBox="1"/>
          <p:nvPr>
            <p:ph idx="13"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None/>
              <a:defRPr sz="800"/>
            </a:lvl1pPr>
            <a:lvl2pPr lvl="1" algn="r">
              <a:spcBef>
                <a:spcPts val="0"/>
              </a:spcBef>
              <a:spcAft>
                <a:spcPts val="0"/>
              </a:spcAft>
              <a:buClr>
                <a:schemeClr val="lt1"/>
              </a:buClr>
              <a:buSzPts val="800"/>
              <a:buNone/>
              <a:defRPr sz="800"/>
            </a:lvl2pPr>
            <a:lvl3pPr lvl="2" algn="r">
              <a:spcBef>
                <a:spcPts val="0"/>
              </a:spcBef>
              <a:spcAft>
                <a:spcPts val="0"/>
              </a:spcAft>
              <a:buClr>
                <a:schemeClr val="lt1"/>
              </a:buClr>
              <a:buSzPts val="800"/>
              <a:buNone/>
              <a:defRPr sz="800"/>
            </a:lvl3pPr>
            <a:lvl4pPr lvl="3" algn="r">
              <a:spcBef>
                <a:spcPts val="0"/>
              </a:spcBef>
              <a:spcAft>
                <a:spcPts val="0"/>
              </a:spcAft>
              <a:buClr>
                <a:schemeClr val="lt1"/>
              </a:buClr>
              <a:buSzPts val="800"/>
              <a:buNone/>
              <a:defRPr sz="800"/>
            </a:lvl4pPr>
            <a:lvl5pPr lvl="4" algn="r">
              <a:spcBef>
                <a:spcPts val="0"/>
              </a:spcBef>
              <a:spcAft>
                <a:spcPts val="0"/>
              </a:spcAft>
              <a:buClr>
                <a:schemeClr val="lt1"/>
              </a:buClr>
              <a:buSzPts val="800"/>
              <a:buNone/>
              <a:defRPr sz="800"/>
            </a:lvl5pPr>
            <a:lvl6pPr lvl="5" algn="r">
              <a:spcBef>
                <a:spcPts val="0"/>
              </a:spcBef>
              <a:spcAft>
                <a:spcPts val="0"/>
              </a:spcAft>
              <a:buClr>
                <a:schemeClr val="lt1"/>
              </a:buClr>
              <a:buSzPts val="800"/>
              <a:buNone/>
              <a:defRPr sz="800"/>
            </a:lvl6pPr>
            <a:lvl7pPr lvl="6" algn="r">
              <a:spcBef>
                <a:spcPts val="0"/>
              </a:spcBef>
              <a:spcAft>
                <a:spcPts val="0"/>
              </a:spcAft>
              <a:buClr>
                <a:schemeClr val="lt1"/>
              </a:buClr>
              <a:buSzPts val="800"/>
              <a:buNone/>
              <a:defRPr sz="800"/>
            </a:lvl7pPr>
            <a:lvl8pPr lvl="7" algn="r">
              <a:spcBef>
                <a:spcPts val="0"/>
              </a:spcBef>
              <a:spcAft>
                <a:spcPts val="0"/>
              </a:spcAft>
              <a:buClr>
                <a:schemeClr val="lt1"/>
              </a:buClr>
              <a:buSzPts val="800"/>
              <a:buNone/>
              <a:defRPr sz="800"/>
            </a:lvl8pPr>
            <a:lvl9pPr lvl="8" algn="r">
              <a:spcBef>
                <a:spcPts val="0"/>
              </a:spcBef>
              <a:spcAft>
                <a:spcPts val="0"/>
              </a:spcAft>
              <a:buClr>
                <a:schemeClr val="lt1"/>
              </a:buClr>
              <a:buSzPts val="800"/>
              <a:buNone/>
              <a:defRPr sz="800"/>
            </a:lvl9pPr>
          </a:lstStyle>
          <a:p/>
        </p:txBody>
      </p:sp>
      <p:sp>
        <p:nvSpPr>
          <p:cNvPr id="419" name="Google Shape;419;p20"/>
          <p:cNvSpPr txBox="1"/>
          <p:nvPr>
            <p:ph idx="14"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None/>
              <a:defRPr sz="800"/>
            </a:lvl1pPr>
            <a:lvl2pPr lvl="1" algn="r">
              <a:spcBef>
                <a:spcPts val="0"/>
              </a:spcBef>
              <a:spcAft>
                <a:spcPts val="0"/>
              </a:spcAft>
              <a:buClr>
                <a:schemeClr val="lt1"/>
              </a:buClr>
              <a:buSzPts val="800"/>
              <a:buNone/>
              <a:defRPr sz="800"/>
            </a:lvl2pPr>
            <a:lvl3pPr lvl="2" algn="r">
              <a:spcBef>
                <a:spcPts val="0"/>
              </a:spcBef>
              <a:spcAft>
                <a:spcPts val="0"/>
              </a:spcAft>
              <a:buClr>
                <a:schemeClr val="lt1"/>
              </a:buClr>
              <a:buSzPts val="800"/>
              <a:buNone/>
              <a:defRPr sz="800"/>
            </a:lvl3pPr>
            <a:lvl4pPr lvl="3" algn="r">
              <a:spcBef>
                <a:spcPts val="0"/>
              </a:spcBef>
              <a:spcAft>
                <a:spcPts val="0"/>
              </a:spcAft>
              <a:buClr>
                <a:schemeClr val="lt1"/>
              </a:buClr>
              <a:buSzPts val="800"/>
              <a:buNone/>
              <a:defRPr sz="800"/>
            </a:lvl4pPr>
            <a:lvl5pPr lvl="4" algn="r">
              <a:spcBef>
                <a:spcPts val="0"/>
              </a:spcBef>
              <a:spcAft>
                <a:spcPts val="0"/>
              </a:spcAft>
              <a:buClr>
                <a:schemeClr val="lt1"/>
              </a:buClr>
              <a:buSzPts val="800"/>
              <a:buNone/>
              <a:defRPr sz="800"/>
            </a:lvl5pPr>
            <a:lvl6pPr lvl="5" algn="r">
              <a:spcBef>
                <a:spcPts val="0"/>
              </a:spcBef>
              <a:spcAft>
                <a:spcPts val="0"/>
              </a:spcAft>
              <a:buClr>
                <a:schemeClr val="lt1"/>
              </a:buClr>
              <a:buSzPts val="800"/>
              <a:buNone/>
              <a:defRPr sz="800"/>
            </a:lvl6pPr>
            <a:lvl7pPr lvl="6" algn="r">
              <a:spcBef>
                <a:spcPts val="0"/>
              </a:spcBef>
              <a:spcAft>
                <a:spcPts val="0"/>
              </a:spcAft>
              <a:buClr>
                <a:schemeClr val="lt1"/>
              </a:buClr>
              <a:buSzPts val="800"/>
              <a:buNone/>
              <a:defRPr sz="800"/>
            </a:lvl7pPr>
            <a:lvl8pPr lvl="7" algn="r">
              <a:spcBef>
                <a:spcPts val="0"/>
              </a:spcBef>
              <a:spcAft>
                <a:spcPts val="0"/>
              </a:spcAft>
              <a:buClr>
                <a:schemeClr val="lt1"/>
              </a:buClr>
              <a:buSzPts val="800"/>
              <a:buNone/>
              <a:defRPr sz="800"/>
            </a:lvl8pPr>
            <a:lvl9pPr lvl="8" algn="r">
              <a:spcBef>
                <a:spcPts val="0"/>
              </a:spcBef>
              <a:spcAft>
                <a:spcPts val="0"/>
              </a:spcAft>
              <a:buClr>
                <a:schemeClr val="lt1"/>
              </a:buClr>
              <a:buSzPts val="800"/>
              <a:buNone/>
              <a:defRPr sz="800"/>
            </a:lvl9pPr>
          </a:lstStyle>
          <a:p/>
        </p:txBody>
      </p:sp>
      <p:cxnSp>
        <p:nvCxnSpPr>
          <p:cNvPr id="420" name="Google Shape;420;p20"/>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421" name="Google Shape;421;p20"/>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422" name="Google Shape;422;p20"/>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sp>
        <p:nvSpPr>
          <p:cNvPr id="423" name="Google Shape;423;p20"/>
          <p:cNvSpPr txBox="1"/>
          <p:nvPr>
            <p:ph idx="15" type="title"/>
          </p:nvPr>
        </p:nvSpPr>
        <p:spPr>
          <a:xfrm flipH="1">
            <a:off x="521275" y="347825"/>
            <a:ext cx="6252600" cy="972600"/>
          </a:xfrm>
          <a:prstGeom prst="rect">
            <a:avLst/>
          </a:prstGeom>
        </p:spPr>
        <p:txBody>
          <a:bodyPr anchorCtr="0" anchor="ctr" bIns="0" lIns="274300" spcFirstLastPara="1" rIns="91425" wrap="square" tIns="0">
            <a:normAutofit/>
          </a:bodyPr>
          <a:lstStyle>
            <a:lvl1pPr lvl="0">
              <a:lnSpc>
                <a:spcPct val="100000"/>
              </a:lnSpc>
              <a:spcBef>
                <a:spcPts val="0"/>
              </a:spcBef>
              <a:spcAft>
                <a:spcPts val="0"/>
              </a:spcAft>
              <a:buClr>
                <a:schemeClr val="lt1"/>
              </a:buClr>
              <a:buSzPts val="2400"/>
              <a:buFont typeface="Gowun Batang"/>
              <a:buNone/>
              <a:defRPr sz="2400"/>
            </a:lvl1pPr>
            <a:lvl2pPr lvl="1">
              <a:lnSpc>
                <a:spcPct val="100000"/>
              </a:lnSpc>
              <a:spcBef>
                <a:spcPts val="0"/>
              </a:spcBef>
              <a:spcAft>
                <a:spcPts val="0"/>
              </a:spcAft>
              <a:buClr>
                <a:schemeClr val="lt1"/>
              </a:buClr>
              <a:buSzPts val="2400"/>
              <a:buFont typeface="Gowun Batang"/>
              <a:buNone/>
              <a:defRPr sz="2400"/>
            </a:lvl2pPr>
            <a:lvl3pPr lvl="2">
              <a:lnSpc>
                <a:spcPct val="100000"/>
              </a:lnSpc>
              <a:spcBef>
                <a:spcPts val="0"/>
              </a:spcBef>
              <a:spcAft>
                <a:spcPts val="0"/>
              </a:spcAft>
              <a:buClr>
                <a:schemeClr val="lt1"/>
              </a:buClr>
              <a:buSzPts val="2400"/>
              <a:buFont typeface="Gowun Batang"/>
              <a:buNone/>
              <a:defRPr sz="2400"/>
            </a:lvl3pPr>
            <a:lvl4pPr lvl="3">
              <a:lnSpc>
                <a:spcPct val="100000"/>
              </a:lnSpc>
              <a:spcBef>
                <a:spcPts val="0"/>
              </a:spcBef>
              <a:spcAft>
                <a:spcPts val="0"/>
              </a:spcAft>
              <a:buClr>
                <a:schemeClr val="lt1"/>
              </a:buClr>
              <a:buSzPts val="2400"/>
              <a:buFont typeface="Gowun Batang"/>
              <a:buNone/>
              <a:defRPr sz="2400"/>
            </a:lvl4pPr>
            <a:lvl5pPr lvl="4">
              <a:lnSpc>
                <a:spcPct val="100000"/>
              </a:lnSpc>
              <a:spcBef>
                <a:spcPts val="0"/>
              </a:spcBef>
              <a:spcAft>
                <a:spcPts val="0"/>
              </a:spcAft>
              <a:buClr>
                <a:schemeClr val="lt1"/>
              </a:buClr>
              <a:buSzPts val="2400"/>
              <a:buFont typeface="Gowun Batang"/>
              <a:buNone/>
              <a:defRPr sz="2400"/>
            </a:lvl5pPr>
            <a:lvl6pPr lvl="5">
              <a:lnSpc>
                <a:spcPct val="100000"/>
              </a:lnSpc>
              <a:spcBef>
                <a:spcPts val="0"/>
              </a:spcBef>
              <a:spcAft>
                <a:spcPts val="0"/>
              </a:spcAft>
              <a:buClr>
                <a:schemeClr val="lt1"/>
              </a:buClr>
              <a:buSzPts val="2400"/>
              <a:buFont typeface="Gowun Batang"/>
              <a:buNone/>
              <a:defRPr sz="2400"/>
            </a:lvl6pPr>
            <a:lvl7pPr lvl="6">
              <a:lnSpc>
                <a:spcPct val="100000"/>
              </a:lnSpc>
              <a:spcBef>
                <a:spcPts val="0"/>
              </a:spcBef>
              <a:spcAft>
                <a:spcPts val="0"/>
              </a:spcAft>
              <a:buClr>
                <a:schemeClr val="lt1"/>
              </a:buClr>
              <a:buSzPts val="2400"/>
              <a:buFont typeface="Gowun Batang"/>
              <a:buNone/>
              <a:defRPr sz="2400"/>
            </a:lvl7pPr>
            <a:lvl8pPr lvl="7">
              <a:lnSpc>
                <a:spcPct val="100000"/>
              </a:lnSpc>
              <a:spcBef>
                <a:spcPts val="0"/>
              </a:spcBef>
              <a:spcAft>
                <a:spcPts val="0"/>
              </a:spcAft>
              <a:buClr>
                <a:schemeClr val="lt1"/>
              </a:buClr>
              <a:buSzPts val="2400"/>
              <a:buFont typeface="Gowun Batang"/>
              <a:buNone/>
              <a:defRPr sz="2400"/>
            </a:lvl8pPr>
            <a:lvl9pPr lvl="8">
              <a:lnSpc>
                <a:spcPct val="100000"/>
              </a:lnSpc>
              <a:spcBef>
                <a:spcPts val="0"/>
              </a:spcBef>
              <a:spcAft>
                <a:spcPts val="0"/>
              </a:spcAft>
              <a:buClr>
                <a:schemeClr val="lt1"/>
              </a:buClr>
              <a:buSzPts val="2400"/>
              <a:buFont typeface="Gowun Batang"/>
              <a:buNone/>
              <a:defRPr sz="2400"/>
            </a:lvl9pPr>
          </a:lstStyle>
          <a:p/>
        </p:txBody>
      </p:sp>
      <p:sp>
        <p:nvSpPr>
          <p:cNvPr id="424" name="Google Shape;424;p20"/>
          <p:cNvSpPr txBox="1"/>
          <p:nvPr>
            <p:ph idx="16" type="title"/>
          </p:nvPr>
        </p:nvSpPr>
        <p:spPr>
          <a:xfrm>
            <a:off x="521275" y="1307500"/>
            <a:ext cx="1666500" cy="1288500"/>
          </a:xfrm>
          <a:prstGeom prst="rect">
            <a:avLst/>
          </a:prstGeom>
        </p:spPr>
        <p:txBody>
          <a:bodyPr anchorCtr="0" anchor="ctr" bIns="0" lIns="274300" spcFirstLastPara="1" rIns="91425" wrap="square" tIns="0">
            <a:normAutofit/>
          </a:bodyPr>
          <a:lstStyle>
            <a:lvl1pPr lvl="0">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1pPr>
            <a:lvl2pPr lvl="1">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2pPr>
            <a:lvl3pPr lvl="2">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3pPr>
            <a:lvl4pPr lvl="3">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4pPr>
            <a:lvl5pPr lvl="4">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5pPr>
            <a:lvl6pPr lvl="5">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6pPr>
            <a:lvl7pPr lvl="6">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7pPr>
            <a:lvl8pPr lvl="7">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8pPr>
            <a:lvl9pPr lvl="8">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9pPr>
          </a:lstStyle>
          <a:p/>
        </p:txBody>
      </p:sp>
      <p:sp>
        <p:nvSpPr>
          <p:cNvPr id="425" name="Google Shape;425;p20"/>
          <p:cNvSpPr txBox="1"/>
          <p:nvPr>
            <p:ph idx="17" type="title"/>
          </p:nvPr>
        </p:nvSpPr>
        <p:spPr>
          <a:xfrm>
            <a:off x="521275" y="2595800"/>
            <a:ext cx="1666500" cy="1268700"/>
          </a:xfrm>
          <a:prstGeom prst="rect">
            <a:avLst/>
          </a:prstGeom>
        </p:spPr>
        <p:txBody>
          <a:bodyPr anchorCtr="0" anchor="ctr" bIns="0" lIns="274300" spcFirstLastPara="1" rIns="91425" wrap="square" tIns="0">
            <a:normAutofit/>
          </a:bodyPr>
          <a:lstStyle>
            <a:lvl1pPr lvl="0">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1pPr>
            <a:lvl2pPr lvl="1">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2pPr>
            <a:lvl3pPr lvl="2">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3pPr>
            <a:lvl4pPr lvl="3">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4pPr>
            <a:lvl5pPr lvl="4">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5pPr>
            <a:lvl6pPr lvl="5">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6pPr>
            <a:lvl7pPr lvl="6">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7pPr>
            <a:lvl8pPr lvl="7">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8pPr>
            <a:lvl9pPr lvl="8">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9pPr>
          </a:lstStyle>
          <a:p/>
        </p:txBody>
      </p:sp>
      <p:sp>
        <p:nvSpPr>
          <p:cNvPr id="426" name="Google Shape;426;p20"/>
          <p:cNvSpPr txBox="1"/>
          <p:nvPr>
            <p:ph idx="18" type="title"/>
          </p:nvPr>
        </p:nvSpPr>
        <p:spPr>
          <a:xfrm>
            <a:off x="521275" y="3866800"/>
            <a:ext cx="1666500" cy="1276800"/>
          </a:xfrm>
          <a:prstGeom prst="rect">
            <a:avLst/>
          </a:prstGeom>
        </p:spPr>
        <p:txBody>
          <a:bodyPr anchorCtr="0" anchor="ctr" bIns="0" lIns="274300" spcFirstLastPara="1" rIns="91425" wrap="square" tIns="0">
            <a:normAutofit/>
          </a:bodyPr>
          <a:lstStyle>
            <a:lvl1pPr lvl="0">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1pPr>
            <a:lvl2pPr lvl="1">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2pPr>
            <a:lvl3pPr lvl="2">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3pPr>
            <a:lvl4pPr lvl="3">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4pPr>
            <a:lvl5pPr lvl="4">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5pPr>
            <a:lvl6pPr lvl="5">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6pPr>
            <a:lvl7pPr lvl="6">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7pPr>
            <a:lvl8pPr lvl="7">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8pPr>
            <a:lvl9pPr lvl="8">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9pPr>
          </a:lstStyle>
          <a:p/>
        </p:txBody>
      </p:sp>
      <p:sp>
        <p:nvSpPr>
          <p:cNvPr id="427" name="Google Shape;427;p20"/>
          <p:cNvSpPr txBox="1"/>
          <p:nvPr>
            <p:ph idx="19" type="subTitle"/>
          </p:nvPr>
        </p:nvSpPr>
        <p:spPr>
          <a:xfrm>
            <a:off x="6092100" y="1950763"/>
            <a:ext cx="2942100" cy="643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1000"/>
              <a:buNone/>
              <a:defRPr sz="1000"/>
            </a:lvl1pPr>
            <a:lvl2pPr lvl="1">
              <a:spcBef>
                <a:spcPts val="0"/>
              </a:spcBef>
              <a:spcAft>
                <a:spcPts val="0"/>
              </a:spcAft>
              <a:buClr>
                <a:schemeClr val="lt1"/>
              </a:buClr>
              <a:buSzPts val="1000"/>
              <a:buNone/>
              <a:defRPr sz="1000"/>
            </a:lvl2pPr>
            <a:lvl3pPr lvl="2">
              <a:spcBef>
                <a:spcPts val="0"/>
              </a:spcBef>
              <a:spcAft>
                <a:spcPts val="0"/>
              </a:spcAft>
              <a:buClr>
                <a:schemeClr val="lt1"/>
              </a:buClr>
              <a:buSzPts val="1000"/>
              <a:buNone/>
              <a:defRPr sz="1000"/>
            </a:lvl3pPr>
            <a:lvl4pPr lvl="3">
              <a:spcBef>
                <a:spcPts val="0"/>
              </a:spcBef>
              <a:spcAft>
                <a:spcPts val="0"/>
              </a:spcAft>
              <a:buClr>
                <a:schemeClr val="lt1"/>
              </a:buClr>
              <a:buSzPts val="1000"/>
              <a:buNone/>
              <a:defRPr sz="1000"/>
            </a:lvl4pPr>
            <a:lvl5pPr lvl="4">
              <a:spcBef>
                <a:spcPts val="0"/>
              </a:spcBef>
              <a:spcAft>
                <a:spcPts val="0"/>
              </a:spcAft>
              <a:buClr>
                <a:schemeClr val="lt1"/>
              </a:buClr>
              <a:buSzPts val="1000"/>
              <a:buNone/>
              <a:defRPr sz="1000"/>
            </a:lvl5pPr>
            <a:lvl6pPr lvl="5">
              <a:spcBef>
                <a:spcPts val="0"/>
              </a:spcBef>
              <a:spcAft>
                <a:spcPts val="0"/>
              </a:spcAft>
              <a:buClr>
                <a:schemeClr val="lt1"/>
              </a:buClr>
              <a:buSzPts val="1000"/>
              <a:buNone/>
              <a:defRPr sz="1000"/>
            </a:lvl6pPr>
            <a:lvl7pPr lvl="6">
              <a:spcBef>
                <a:spcPts val="0"/>
              </a:spcBef>
              <a:spcAft>
                <a:spcPts val="0"/>
              </a:spcAft>
              <a:buClr>
                <a:schemeClr val="lt1"/>
              </a:buClr>
              <a:buSzPts val="1000"/>
              <a:buNone/>
              <a:defRPr sz="1000"/>
            </a:lvl7pPr>
            <a:lvl8pPr lvl="7">
              <a:spcBef>
                <a:spcPts val="0"/>
              </a:spcBef>
              <a:spcAft>
                <a:spcPts val="0"/>
              </a:spcAft>
              <a:buClr>
                <a:schemeClr val="lt1"/>
              </a:buClr>
              <a:buSzPts val="1000"/>
              <a:buNone/>
              <a:defRPr sz="1000"/>
            </a:lvl8pPr>
            <a:lvl9pPr lvl="8">
              <a:spcBef>
                <a:spcPts val="0"/>
              </a:spcBef>
              <a:spcAft>
                <a:spcPts val="0"/>
              </a:spcAft>
              <a:buClr>
                <a:schemeClr val="lt1"/>
              </a:buClr>
              <a:buSzPts val="1000"/>
              <a:buNone/>
              <a:defRPr sz="1000"/>
            </a:lvl9pPr>
          </a:lstStyle>
          <a:p/>
        </p:txBody>
      </p:sp>
      <p:sp>
        <p:nvSpPr>
          <p:cNvPr id="428" name="Google Shape;428;p20"/>
          <p:cNvSpPr txBox="1"/>
          <p:nvPr>
            <p:ph idx="20" type="subTitle"/>
          </p:nvPr>
        </p:nvSpPr>
        <p:spPr>
          <a:xfrm>
            <a:off x="6092100" y="2595825"/>
            <a:ext cx="2942100" cy="6291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1000"/>
              <a:buNone/>
              <a:defRPr sz="1000"/>
            </a:lvl1pPr>
            <a:lvl2pPr lvl="1">
              <a:spcBef>
                <a:spcPts val="0"/>
              </a:spcBef>
              <a:spcAft>
                <a:spcPts val="0"/>
              </a:spcAft>
              <a:buClr>
                <a:schemeClr val="lt1"/>
              </a:buClr>
              <a:buSzPts val="1000"/>
              <a:buNone/>
              <a:defRPr sz="1000"/>
            </a:lvl2pPr>
            <a:lvl3pPr lvl="2">
              <a:spcBef>
                <a:spcPts val="0"/>
              </a:spcBef>
              <a:spcAft>
                <a:spcPts val="0"/>
              </a:spcAft>
              <a:buClr>
                <a:schemeClr val="lt1"/>
              </a:buClr>
              <a:buSzPts val="1000"/>
              <a:buNone/>
              <a:defRPr sz="1000"/>
            </a:lvl3pPr>
            <a:lvl4pPr lvl="3">
              <a:spcBef>
                <a:spcPts val="0"/>
              </a:spcBef>
              <a:spcAft>
                <a:spcPts val="0"/>
              </a:spcAft>
              <a:buClr>
                <a:schemeClr val="lt1"/>
              </a:buClr>
              <a:buSzPts val="1000"/>
              <a:buNone/>
              <a:defRPr sz="1000"/>
            </a:lvl4pPr>
            <a:lvl5pPr lvl="4">
              <a:spcBef>
                <a:spcPts val="0"/>
              </a:spcBef>
              <a:spcAft>
                <a:spcPts val="0"/>
              </a:spcAft>
              <a:buClr>
                <a:schemeClr val="lt1"/>
              </a:buClr>
              <a:buSzPts val="1000"/>
              <a:buNone/>
              <a:defRPr sz="1000"/>
            </a:lvl5pPr>
            <a:lvl6pPr lvl="5">
              <a:spcBef>
                <a:spcPts val="0"/>
              </a:spcBef>
              <a:spcAft>
                <a:spcPts val="0"/>
              </a:spcAft>
              <a:buClr>
                <a:schemeClr val="lt1"/>
              </a:buClr>
              <a:buSzPts val="1000"/>
              <a:buNone/>
              <a:defRPr sz="1000"/>
            </a:lvl6pPr>
            <a:lvl7pPr lvl="6">
              <a:spcBef>
                <a:spcPts val="0"/>
              </a:spcBef>
              <a:spcAft>
                <a:spcPts val="0"/>
              </a:spcAft>
              <a:buClr>
                <a:schemeClr val="lt1"/>
              </a:buClr>
              <a:buSzPts val="1000"/>
              <a:buNone/>
              <a:defRPr sz="1000"/>
            </a:lvl7pPr>
            <a:lvl8pPr lvl="7">
              <a:spcBef>
                <a:spcPts val="0"/>
              </a:spcBef>
              <a:spcAft>
                <a:spcPts val="0"/>
              </a:spcAft>
              <a:buClr>
                <a:schemeClr val="lt1"/>
              </a:buClr>
              <a:buSzPts val="1000"/>
              <a:buNone/>
              <a:defRPr sz="1000"/>
            </a:lvl8pPr>
            <a:lvl9pPr lvl="8">
              <a:spcBef>
                <a:spcPts val="0"/>
              </a:spcBef>
              <a:spcAft>
                <a:spcPts val="0"/>
              </a:spcAft>
              <a:buClr>
                <a:schemeClr val="lt1"/>
              </a:buClr>
              <a:buSzPts val="1000"/>
              <a:buNone/>
              <a:defRPr sz="1000"/>
            </a:lvl9pPr>
          </a:lstStyle>
          <a:p/>
        </p:txBody>
      </p:sp>
      <p:sp>
        <p:nvSpPr>
          <p:cNvPr id="429" name="Google Shape;429;p20"/>
          <p:cNvSpPr txBox="1"/>
          <p:nvPr>
            <p:ph idx="21" type="subTitle"/>
          </p:nvPr>
        </p:nvSpPr>
        <p:spPr>
          <a:xfrm>
            <a:off x="6092100" y="3225925"/>
            <a:ext cx="2942100" cy="6387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1000"/>
              <a:buNone/>
              <a:defRPr sz="1000"/>
            </a:lvl1pPr>
            <a:lvl2pPr lvl="1">
              <a:spcBef>
                <a:spcPts val="0"/>
              </a:spcBef>
              <a:spcAft>
                <a:spcPts val="0"/>
              </a:spcAft>
              <a:buClr>
                <a:schemeClr val="lt1"/>
              </a:buClr>
              <a:buSzPts val="1000"/>
              <a:buNone/>
              <a:defRPr sz="1000"/>
            </a:lvl2pPr>
            <a:lvl3pPr lvl="2">
              <a:spcBef>
                <a:spcPts val="0"/>
              </a:spcBef>
              <a:spcAft>
                <a:spcPts val="0"/>
              </a:spcAft>
              <a:buClr>
                <a:schemeClr val="lt1"/>
              </a:buClr>
              <a:buSzPts val="1000"/>
              <a:buNone/>
              <a:defRPr sz="1000"/>
            </a:lvl3pPr>
            <a:lvl4pPr lvl="3">
              <a:spcBef>
                <a:spcPts val="0"/>
              </a:spcBef>
              <a:spcAft>
                <a:spcPts val="0"/>
              </a:spcAft>
              <a:buClr>
                <a:schemeClr val="lt1"/>
              </a:buClr>
              <a:buSzPts val="1000"/>
              <a:buNone/>
              <a:defRPr sz="1000"/>
            </a:lvl4pPr>
            <a:lvl5pPr lvl="4">
              <a:spcBef>
                <a:spcPts val="0"/>
              </a:spcBef>
              <a:spcAft>
                <a:spcPts val="0"/>
              </a:spcAft>
              <a:buClr>
                <a:schemeClr val="lt1"/>
              </a:buClr>
              <a:buSzPts val="1000"/>
              <a:buNone/>
              <a:defRPr sz="1000"/>
            </a:lvl5pPr>
            <a:lvl6pPr lvl="5">
              <a:spcBef>
                <a:spcPts val="0"/>
              </a:spcBef>
              <a:spcAft>
                <a:spcPts val="0"/>
              </a:spcAft>
              <a:buClr>
                <a:schemeClr val="lt1"/>
              </a:buClr>
              <a:buSzPts val="1000"/>
              <a:buNone/>
              <a:defRPr sz="1000"/>
            </a:lvl6pPr>
            <a:lvl7pPr lvl="6">
              <a:spcBef>
                <a:spcPts val="0"/>
              </a:spcBef>
              <a:spcAft>
                <a:spcPts val="0"/>
              </a:spcAft>
              <a:buClr>
                <a:schemeClr val="lt1"/>
              </a:buClr>
              <a:buSzPts val="1000"/>
              <a:buNone/>
              <a:defRPr sz="1000"/>
            </a:lvl7pPr>
            <a:lvl8pPr lvl="7">
              <a:spcBef>
                <a:spcPts val="0"/>
              </a:spcBef>
              <a:spcAft>
                <a:spcPts val="0"/>
              </a:spcAft>
              <a:buClr>
                <a:schemeClr val="lt1"/>
              </a:buClr>
              <a:buSzPts val="1000"/>
              <a:buNone/>
              <a:defRPr sz="1000"/>
            </a:lvl8pPr>
            <a:lvl9pPr lvl="8">
              <a:spcBef>
                <a:spcPts val="0"/>
              </a:spcBef>
              <a:spcAft>
                <a:spcPts val="0"/>
              </a:spcAft>
              <a:buClr>
                <a:schemeClr val="lt1"/>
              </a:buClr>
              <a:buSzPts val="1000"/>
              <a:buNone/>
              <a:defRPr sz="1000"/>
            </a:lvl9pPr>
          </a:lstStyle>
          <a:p/>
        </p:txBody>
      </p:sp>
      <p:sp>
        <p:nvSpPr>
          <p:cNvPr id="430" name="Google Shape;430;p20"/>
          <p:cNvSpPr txBox="1"/>
          <p:nvPr>
            <p:ph idx="22" type="subTitle"/>
          </p:nvPr>
        </p:nvSpPr>
        <p:spPr>
          <a:xfrm>
            <a:off x="6092100" y="3863525"/>
            <a:ext cx="2942100" cy="6366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1000"/>
              <a:buNone/>
              <a:defRPr sz="1000"/>
            </a:lvl1pPr>
            <a:lvl2pPr lvl="1">
              <a:spcBef>
                <a:spcPts val="0"/>
              </a:spcBef>
              <a:spcAft>
                <a:spcPts val="0"/>
              </a:spcAft>
              <a:buClr>
                <a:schemeClr val="lt1"/>
              </a:buClr>
              <a:buSzPts val="1000"/>
              <a:buNone/>
              <a:defRPr sz="1000"/>
            </a:lvl2pPr>
            <a:lvl3pPr lvl="2">
              <a:spcBef>
                <a:spcPts val="0"/>
              </a:spcBef>
              <a:spcAft>
                <a:spcPts val="0"/>
              </a:spcAft>
              <a:buClr>
                <a:schemeClr val="lt1"/>
              </a:buClr>
              <a:buSzPts val="1000"/>
              <a:buNone/>
              <a:defRPr sz="1000"/>
            </a:lvl3pPr>
            <a:lvl4pPr lvl="3">
              <a:spcBef>
                <a:spcPts val="0"/>
              </a:spcBef>
              <a:spcAft>
                <a:spcPts val="0"/>
              </a:spcAft>
              <a:buClr>
                <a:schemeClr val="lt1"/>
              </a:buClr>
              <a:buSzPts val="1000"/>
              <a:buNone/>
              <a:defRPr sz="1000"/>
            </a:lvl4pPr>
            <a:lvl5pPr lvl="4">
              <a:spcBef>
                <a:spcPts val="0"/>
              </a:spcBef>
              <a:spcAft>
                <a:spcPts val="0"/>
              </a:spcAft>
              <a:buClr>
                <a:schemeClr val="lt1"/>
              </a:buClr>
              <a:buSzPts val="1000"/>
              <a:buNone/>
              <a:defRPr sz="1000"/>
            </a:lvl5pPr>
            <a:lvl6pPr lvl="5">
              <a:spcBef>
                <a:spcPts val="0"/>
              </a:spcBef>
              <a:spcAft>
                <a:spcPts val="0"/>
              </a:spcAft>
              <a:buClr>
                <a:schemeClr val="lt1"/>
              </a:buClr>
              <a:buSzPts val="1000"/>
              <a:buNone/>
              <a:defRPr sz="1000"/>
            </a:lvl6pPr>
            <a:lvl7pPr lvl="6">
              <a:spcBef>
                <a:spcPts val="0"/>
              </a:spcBef>
              <a:spcAft>
                <a:spcPts val="0"/>
              </a:spcAft>
              <a:buClr>
                <a:schemeClr val="lt1"/>
              </a:buClr>
              <a:buSzPts val="1000"/>
              <a:buNone/>
              <a:defRPr sz="1000"/>
            </a:lvl7pPr>
            <a:lvl8pPr lvl="7">
              <a:spcBef>
                <a:spcPts val="0"/>
              </a:spcBef>
              <a:spcAft>
                <a:spcPts val="0"/>
              </a:spcAft>
              <a:buClr>
                <a:schemeClr val="lt1"/>
              </a:buClr>
              <a:buSzPts val="1000"/>
              <a:buNone/>
              <a:defRPr sz="1000"/>
            </a:lvl8pPr>
            <a:lvl9pPr lvl="8">
              <a:spcBef>
                <a:spcPts val="0"/>
              </a:spcBef>
              <a:spcAft>
                <a:spcPts val="0"/>
              </a:spcAft>
              <a:buClr>
                <a:schemeClr val="lt1"/>
              </a:buClr>
              <a:buSzPts val="1000"/>
              <a:buNone/>
              <a:defRPr sz="1000"/>
            </a:lvl9pPr>
          </a:lstStyle>
          <a:p/>
        </p:txBody>
      </p:sp>
      <p:sp>
        <p:nvSpPr>
          <p:cNvPr id="431" name="Google Shape;431;p20"/>
          <p:cNvSpPr txBox="1"/>
          <p:nvPr>
            <p:ph idx="23" type="subTitle"/>
          </p:nvPr>
        </p:nvSpPr>
        <p:spPr>
          <a:xfrm>
            <a:off x="6092100" y="4498790"/>
            <a:ext cx="2942100" cy="643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1000"/>
              <a:buNone/>
              <a:defRPr sz="1000"/>
            </a:lvl1pPr>
            <a:lvl2pPr lvl="1">
              <a:spcBef>
                <a:spcPts val="0"/>
              </a:spcBef>
              <a:spcAft>
                <a:spcPts val="0"/>
              </a:spcAft>
              <a:buClr>
                <a:schemeClr val="lt1"/>
              </a:buClr>
              <a:buSzPts val="1000"/>
              <a:buNone/>
              <a:defRPr sz="1000"/>
            </a:lvl2pPr>
            <a:lvl3pPr lvl="2">
              <a:spcBef>
                <a:spcPts val="0"/>
              </a:spcBef>
              <a:spcAft>
                <a:spcPts val="0"/>
              </a:spcAft>
              <a:buClr>
                <a:schemeClr val="lt1"/>
              </a:buClr>
              <a:buSzPts val="1000"/>
              <a:buNone/>
              <a:defRPr sz="1000"/>
            </a:lvl3pPr>
            <a:lvl4pPr lvl="3">
              <a:spcBef>
                <a:spcPts val="0"/>
              </a:spcBef>
              <a:spcAft>
                <a:spcPts val="0"/>
              </a:spcAft>
              <a:buClr>
                <a:schemeClr val="lt1"/>
              </a:buClr>
              <a:buSzPts val="1000"/>
              <a:buNone/>
              <a:defRPr sz="1000"/>
            </a:lvl4pPr>
            <a:lvl5pPr lvl="4">
              <a:spcBef>
                <a:spcPts val="0"/>
              </a:spcBef>
              <a:spcAft>
                <a:spcPts val="0"/>
              </a:spcAft>
              <a:buClr>
                <a:schemeClr val="lt1"/>
              </a:buClr>
              <a:buSzPts val="1000"/>
              <a:buNone/>
              <a:defRPr sz="1000"/>
            </a:lvl5pPr>
            <a:lvl6pPr lvl="5">
              <a:spcBef>
                <a:spcPts val="0"/>
              </a:spcBef>
              <a:spcAft>
                <a:spcPts val="0"/>
              </a:spcAft>
              <a:buClr>
                <a:schemeClr val="lt1"/>
              </a:buClr>
              <a:buSzPts val="1000"/>
              <a:buNone/>
              <a:defRPr sz="1000"/>
            </a:lvl6pPr>
            <a:lvl7pPr lvl="6">
              <a:spcBef>
                <a:spcPts val="0"/>
              </a:spcBef>
              <a:spcAft>
                <a:spcPts val="0"/>
              </a:spcAft>
              <a:buClr>
                <a:schemeClr val="lt1"/>
              </a:buClr>
              <a:buSzPts val="1000"/>
              <a:buNone/>
              <a:defRPr sz="1000"/>
            </a:lvl7pPr>
            <a:lvl8pPr lvl="7">
              <a:spcBef>
                <a:spcPts val="0"/>
              </a:spcBef>
              <a:spcAft>
                <a:spcPts val="0"/>
              </a:spcAft>
              <a:buClr>
                <a:schemeClr val="lt1"/>
              </a:buClr>
              <a:buSzPts val="1000"/>
              <a:buNone/>
              <a:defRPr sz="1000"/>
            </a:lvl8pPr>
            <a:lvl9pPr lvl="8">
              <a:spcBef>
                <a:spcPts val="0"/>
              </a:spcBef>
              <a:spcAft>
                <a:spcPts val="0"/>
              </a:spcAft>
              <a:buClr>
                <a:schemeClr val="lt1"/>
              </a:buClr>
              <a:buSzPts val="1000"/>
              <a:buNone/>
              <a:defRPr sz="1000"/>
            </a:lvl9pPr>
          </a:lstStyle>
          <a:p/>
        </p:txBody>
      </p:sp>
      <p:sp>
        <p:nvSpPr>
          <p:cNvPr id="432" name="Google Shape;432;p20"/>
          <p:cNvSpPr txBox="1"/>
          <p:nvPr>
            <p:ph idx="24" type="subTitle"/>
          </p:nvPr>
        </p:nvSpPr>
        <p:spPr>
          <a:xfrm>
            <a:off x="6092100" y="1305550"/>
            <a:ext cx="2942100" cy="643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1000"/>
              <a:buNone/>
              <a:defRPr sz="1000"/>
            </a:lvl1pPr>
            <a:lvl2pPr lvl="1">
              <a:spcBef>
                <a:spcPts val="0"/>
              </a:spcBef>
              <a:spcAft>
                <a:spcPts val="0"/>
              </a:spcAft>
              <a:buClr>
                <a:schemeClr val="lt1"/>
              </a:buClr>
              <a:buSzPts val="1000"/>
              <a:buNone/>
              <a:defRPr sz="1000"/>
            </a:lvl2pPr>
            <a:lvl3pPr lvl="2">
              <a:spcBef>
                <a:spcPts val="0"/>
              </a:spcBef>
              <a:spcAft>
                <a:spcPts val="0"/>
              </a:spcAft>
              <a:buClr>
                <a:schemeClr val="lt1"/>
              </a:buClr>
              <a:buSzPts val="1000"/>
              <a:buNone/>
              <a:defRPr sz="1000"/>
            </a:lvl3pPr>
            <a:lvl4pPr lvl="3">
              <a:spcBef>
                <a:spcPts val="0"/>
              </a:spcBef>
              <a:spcAft>
                <a:spcPts val="0"/>
              </a:spcAft>
              <a:buClr>
                <a:schemeClr val="lt1"/>
              </a:buClr>
              <a:buSzPts val="1000"/>
              <a:buNone/>
              <a:defRPr sz="1000"/>
            </a:lvl4pPr>
            <a:lvl5pPr lvl="4">
              <a:spcBef>
                <a:spcPts val="0"/>
              </a:spcBef>
              <a:spcAft>
                <a:spcPts val="0"/>
              </a:spcAft>
              <a:buClr>
                <a:schemeClr val="lt1"/>
              </a:buClr>
              <a:buSzPts val="1000"/>
              <a:buNone/>
              <a:defRPr sz="1000"/>
            </a:lvl5pPr>
            <a:lvl6pPr lvl="5">
              <a:spcBef>
                <a:spcPts val="0"/>
              </a:spcBef>
              <a:spcAft>
                <a:spcPts val="0"/>
              </a:spcAft>
              <a:buClr>
                <a:schemeClr val="lt1"/>
              </a:buClr>
              <a:buSzPts val="1000"/>
              <a:buNone/>
              <a:defRPr sz="1000"/>
            </a:lvl6pPr>
            <a:lvl7pPr lvl="6">
              <a:spcBef>
                <a:spcPts val="0"/>
              </a:spcBef>
              <a:spcAft>
                <a:spcPts val="0"/>
              </a:spcAft>
              <a:buClr>
                <a:schemeClr val="lt1"/>
              </a:buClr>
              <a:buSzPts val="1000"/>
              <a:buNone/>
              <a:defRPr sz="1000"/>
            </a:lvl7pPr>
            <a:lvl8pPr lvl="7">
              <a:spcBef>
                <a:spcPts val="0"/>
              </a:spcBef>
              <a:spcAft>
                <a:spcPts val="0"/>
              </a:spcAft>
              <a:buClr>
                <a:schemeClr val="lt1"/>
              </a:buClr>
              <a:buSzPts val="1000"/>
              <a:buNone/>
              <a:defRPr sz="1000"/>
            </a:lvl8pPr>
            <a:lvl9pPr lvl="8">
              <a:spcBef>
                <a:spcPts val="0"/>
              </a:spcBef>
              <a:spcAft>
                <a:spcPts val="0"/>
              </a:spcAft>
              <a:buClr>
                <a:schemeClr val="lt1"/>
              </a:buClr>
              <a:buSzPts val="1000"/>
              <a:buNone/>
              <a:defRPr sz="1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1">
  <p:cSld name="BLANK_1_1_1_1_1_1_1_1_1_1_1_3">
    <p:bg>
      <p:bgPr>
        <a:solidFill>
          <a:schemeClr val="lt2"/>
        </a:solidFill>
      </p:bgPr>
    </p:bg>
    <p:spTree>
      <p:nvGrpSpPr>
        <p:cNvPr id="22" name="Shape 22"/>
        <p:cNvGrpSpPr/>
        <p:nvPr/>
      </p:nvGrpSpPr>
      <p:grpSpPr>
        <a:xfrm>
          <a:off x="0" y="0"/>
          <a:ext cx="0" cy="0"/>
          <a:chOff x="0" y="0"/>
          <a:chExt cx="0" cy="0"/>
        </a:xfrm>
      </p:grpSpPr>
      <p:sp>
        <p:nvSpPr>
          <p:cNvPr id="23" name="Google Shape;23;p3"/>
          <p:cNvSpPr txBox="1"/>
          <p:nvPr>
            <p:ph idx="1" type="subTitle"/>
          </p:nvPr>
        </p:nvSpPr>
        <p:spPr>
          <a:xfrm>
            <a:off x="1041050" y="334925"/>
            <a:ext cx="7581900" cy="329700"/>
          </a:xfrm>
          <a:prstGeom prst="rect">
            <a:avLst/>
          </a:prstGeom>
        </p:spPr>
        <p:txBody>
          <a:bodyPr anchorCtr="0" anchor="ctr" bIns="0" lIns="274300" spcFirstLastPara="1" rIns="91425" wrap="square" tIns="91425">
            <a:normAutofit/>
          </a:bodyPr>
          <a:lstStyle>
            <a:lvl1pPr lv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24" name="Google Shape;24;p3"/>
          <p:cNvSpPr txBox="1"/>
          <p:nvPr>
            <p:ph idx="2" type="subTitle"/>
          </p:nvPr>
        </p:nvSpPr>
        <p:spPr>
          <a:xfrm>
            <a:off x="104070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25" name="Google Shape;25;p3"/>
          <p:cNvSpPr txBox="1"/>
          <p:nvPr>
            <p:ph idx="3"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26" name="Google Shape;26;p3"/>
          <p:cNvSpPr txBox="1"/>
          <p:nvPr>
            <p:ph idx="4"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27" name="Google Shape;27;p3"/>
          <p:cNvSpPr txBox="1"/>
          <p:nvPr>
            <p:ph type="title"/>
          </p:nvPr>
        </p:nvSpPr>
        <p:spPr>
          <a:xfrm flipH="1">
            <a:off x="1040775" y="1307575"/>
            <a:ext cx="7581900" cy="7455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Font typeface="Gowun Batang"/>
              <a:buNone/>
              <a:defRPr sz="2400"/>
            </a:lvl1pPr>
            <a:lvl2pPr lvl="1">
              <a:lnSpc>
                <a:spcPct val="100000"/>
              </a:lnSpc>
              <a:spcBef>
                <a:spcPts val="0"/>
              </a:spcBef>
              <a:spcAft>
                <a:spcPts val="0"/>
              </a:spcAft>
              <a:buClr>
                <a:schemeClr val="lt1"/>
              </a:buClr>
              <a:buSzPts val="2400"/>
              <a:buFont typeface="Gowun Batang"/>
              <a:buNone/>
              <a:defRPr sz="2400"/>
            </a:lvl2pPr>
            <a:lvl3pPr lvl="2">
              <a:lnSpc>
                <a:spcPct val="100000"/>
              </a:lnSpc>
              <a:spcBef>
                <a:spcPts val="0"/>
              </a:spcBef>
              <a:spcAft>
                <a:spcPts val="0"/>
              </a:spcAft>
              <a:buClr>
                <a:schemeClr val="lt1"/>
              </a:buClr>
              <a:buSzPts val="2400"/>
              <a:buFont typeface="Gowun Batang"/>
              <a:buNone/>
              <a:defRPr sz="2400"/>
            </a:lvl3pPr>
            <a:lvl4pPr lvl="3">
              <a:lnSpc>
                <a:spcPct val="100000"/>
              </a:lnSpc>
              <a:spcBef>
                <a:spcPts val="0"/>
              </a:spcBef>
              <a:spcAft>
                <a:spcPts val="0"/>
              </a:spcAft>
              <a:buClr>
                <a:schemeClr val="lt1"/>
              </a:buClr>
              <a:buSzPts val="2400"/>
              <a:buFont typeface="Gowun Batang"/>
              <a:buNone/>
              <a:defRPr sz="2400"/>
            </a:lvl4pPr>
            <a:lvl5pPr lvl="4">
              <a:lnSpc>
                <a:spcPct val="100000"/>
              </a:lnSpc>
              <a:spcBef>
                <a:spcPts val="0"/>
              </a:spcBef>
              <a:spcAft>
                <a:spcPts val="0"/>
              </a:spcAft>
              <a:buClr>
                <a:schemeClr val="lt1"/>
              </a:buClr>
              <a:buSzPts val="2400"/>
              <a:buFont typeface="Gowun Batang"/>
              <a:buNone/>
              <a:defRPr sz="2400"/>
            </a:lvl5pPr>
            <a:lvl6pPr lvl="5">
              <a:lnSpc>
                <a:spcPct val="100000"/>
              </a:lnSpc>
              <a:spcBef>
                <a:spcPts val="0"/>
              </a:spcBef>
              <a:spcAft>
                <a:spcPts val="0"/>
              </a:spcAft>
              <a:buClr>
                <a:schemeClr val="lt1"/>
              </a:buClr>
              <a:buSzPts val="2400"/>
              <a:buFont typeface="Gowun Batang"/>
              <a:buNone/>
              <a:defRPr sz="2400"/>
            </a:lvl6pPr>
            <a:lvl7pPr lvl="6">
              <a:lnSpc>
                <a:spcPct val="100000"/>
              </a:lnSpc>
              <a:spcBef>
                <a:spcPts val="0"/>
              </a:spcBef>
              <a:spcAft>
                <a:spcPts val="0"/>
              </a:spcAft>
              <a:buClr>
                <a:schemeClr val="lt1"/>
              </a:buClr>
              <a:buSzPts val="2400"/>
              <a:buFont typeface="Gowun Batang"/>
              <a:buNone/>
              <a:defRPr sz="2400"/>
            </a:lvl7pPr>
            <a:lvl8pPr lvl="7">
              <a:lnSpc>
                <a:spcPct val="100000"/>
              </a:lnSpc>
              <a:spcBef>
                <a:spcPts val="0"/>
              </a:spcBef>
              <a:spcAft>
                <a:spcPts val="0"/>
              </a:spcAft>
              <a:buClr>
                <a:schemeClr val="lt1"/>
              </a:buClr>
              <a:buSzPts val="2400"/>
              <a:buFont typeface="Gowun Batang"/>
              <a:buNone/>
              <a:defRPr sz="2400"/>
            </a:lvl8pPr>
            <a:lvl9pPr lvl="8">
              <a:lnSpc>
                <a:spcPct val="100000"/>
              </a:lnSpc>
              <a:spcBef>
                <a:spcPts val="0"/>
              </a:spcBef>
              <a:spcAft>
                <a:spcPts val="0"/>
              </a:spcAft>
              <a:buClr>
                <a:schemeClr val="lt1"/>
              </a:buClr>
              <a:buSzPts val="2400"/>
              <a:buFont typeface="Gowun Batang"/>
              <a:buNone/>
              <a:defRPr sz="2400"/>
            </a:lvl9pPr>
          </a:lstStyle>
          <a:p/>
        </p:txBody>
      </p:sp>
      <p:sp>
        <p:nvSpPr>
          <p:cNvPr id="28" name="Google Shape;28;p3"/>
          <p:cNvSpPr txBox="1"/>
          <p:nvPr>
            <p:ph idx="5" type="title"/>
          </p:nvPr>
        </p:nvSpPr>
        <p:spPr>
          <a:xfrm flipH="1">
            <a:off x="1040775" y="2053325"/>
            <a:ext cx="7581900" cy="7473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Font typeface="Gowun Batang"/>
              <a:buNone/>
              <a:defRPr sz="2400"/>
            </a:lvl1pPr>
            <a:lvl2pPr lvl="1">
              <a:lnSpc>
                <a:spcPct val="100000"/>
              </a:lnSpc>
              <a:spcBef>
                <a:spcPts val="0"/>
              </a:spcBef>
              <a:spcAft>
                <a:spcPts val="0"/>
              </a:spcAft>
              <a:buClr>
                <a:schemeClr val="lt1"/>
              </a:buClr>
              <a:buSzPts val="2400"/>
              <a:buFont typeface="Gowun Batang"/>
              <a:buNone/>
              <a:defRPr sz="2400"/>
            </a:lvl2pPr>
            <a:lvl3pPr lvl="2">
              <a:lnSpc>
                <a:spcPct val="100000"/>
              </a:lnSpc>
              <a:spcBef>
                <a:spcPts val="0"/>
              </a:spcBef>
              <a:spcAft>
                <a:spcPts val="0"/>
              </a:spcAft>
              <a:buClr>
                <a:schemeClr val="lt1"/>
              </a:buClr>
              <a:buSzPts val="2400"/>
              <a:buFont typeface="Gowun Batang"/>
              <a:buNone/>
              <a:defRPr sz="2400"/>
            </a:lvl3pPr>
            <a:lvl4pPr lvl="3">
              <a:lnSpc>
                <a:spcPct val="100000"/>
              </a:lnSpc>
              <a:spcBef>
                <a:spcPts val="0"/>
              </a:spcBef>
              <a:spcAft>
                <a:spcPts val="0"/>
              </a:spcAft>
              <a:buClr>
                <a:schemeClr val="lt1"/>
              </a:buClr>
              <a:buSzPts val="2400"/>
              <a:buFont typeface="Gowun Batang"/>
              <a:buNone/>
              <a:defRPr sz="2400"/>
            </a:lvl4pPr>
            <a:lvl5pPr lvl="4">
              <a:lnSpc>
                <a:spcPct val="100000"/>
              </a:lnSpc>
              <a:spcBef>
                <a:spcPts val="0"/>
              </a:spcBef>
              <a:spcAft>
                <a:spcPts val="0"/>
              </a:spcAft>
              <a:buClr>
                <a:schemeClr val="lt1"/>
              </a:buClr>
              <a:buSzPts val="2400"/>
              <a:buFont typeface="Gowun Batang"/>
              <a:buNone/>
              <a:defRPr sz="2400"/>
            </a:lvl5pPr>
            <a:lvl6pPr lvl="5">
              <a:lnSpc>
                <a:spcPct val="100000"/>
              </a:lnSpc>
              <a:spcBef>
                <a:spcPts val="0"/>
              </a:spcBef>
              <a:spcAft>
                <a:spcPts val="0"/>
              </a:spcAft>
              <a:buClr>
                <a:schemeClr val="lt1"/>
              </a:buClr>
              <a:buSzPts val="2400"/>
              <a:buFont typeface="Gowun Batang"/>
              <a:buNone/>
              <a:defRPr sz="2400"/>
            </a:lvl6pPr>
            <a:lvl7pPr lvl="6">
              <a:lnSpc>
                <a:spcPct val="100000"/>
              </a:lnSpc>
              <a:spcBef>
                <a:spcPts val="0"/>
              </a:spcBef>
              <a:spcAft>
                <a:spcPts val="0"/>
              </a:spcAft>
              <a:buClr>
                <a:schemeClr val="lt1"/>
              </a:buClr>
              <a:buSzPts val="2400"/>
              <a:buFont typeface="Gowun Batang"/>
              <a:buNone/>
              <a:defRPr sz="2400"/>
            </a:lvl7pPr>
            <a:lvl8pPr lvl="7">
              <a:lnSpc>
                <a:spcPct val="100000"/>
              </a:lnSpc>
              <a:spcBef>
                <a:spcPts val="0"/>
              </a:spcBef>
              <a:spcAft>
                <a:spcPts val="0"/>
              </a:spcAft>
              <a:buClr>
                <a:schemeClr val="lt1"/>
              </a:buClr>
              <a:buSzPts val="2400"/>
              <a:buFont typeface="Gowun Batang"/>
              <a:buNone/>
              <a:defRPr sz="2400"/>
            </a:lvl8pPr>
            <a:lvl9pPr lvl="8">
              <a:lnSpc>
                <a:spcPct val="100000"/>
              </a:lnSpc>
              <a:spcBef>
                <a:spcPts val="0"/>
              </a:spcBef>
              <a:spcAft>
                <a:spcPts val="0"/>
              </a:spcAft>
              <a:buClr>
                <a:schemeClr val="lt1"/>
              </a:buClr>
              <a:buSzPts val="2400"/>
              <a:buFont typeface="Gowun Batang"/>
              <a:buNone/>
              <a:defRPr sz="2400"/>
            </a:lvl9pPr>
          </a:lstStyle>
          <a:p/>
        </p:txBody>
      </p:sp>
      <p:sp>
        <p:nvSpPr>
          <p:cNvPr id="29" name="Google Shape;29;p3"/>
          <p:cNvSpPr txBox="1"/>
          <p:nvPr>
            <p:ph idx="6" type="title"/>
          </p:nvPr>
        </p:nvSpPr>
        <p:spPr>
          <a:xfrm flipH="1">
            <a:off x="1040775" y="2800750"/>
            <a:ext cx="7581900" cy="7419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Font typeface="Gowun Batang"/>
              <a:buNone/>
              <a:defRPr sz="2400"/>
            </a:lvl1pPr>
            <a:lvl2pPr lvl="1">
              <a:lnSpc>
                <a:spcPct val="100000"/>
              </a:lnSpc>
              <a:spcBef>
                <a:spcPts val="0"/>
              </a:spcBef>
              <a:spcAft>
                <a:spcPts val="0"/>
              </a:spcAft>
              <a:buClr>
                <a:schemeClr val="lt1"/>
              </a:buClr>
              <a:buSzPts val="2400"/>
              <a:buFont typeface="Gowun Batang"/>
              <a:buNone/>
              <a:defRPr sz="2400"/>
            </a:lvl2pPr>
            <a:lvl3pPr lvl="2">
              <a:lnSpc>
                <a:spcPct val="100000"/>
              </a:lnSpc>
              <a:spcBef>
                <a:spcPts val="0"/>
              </a:spcBef>
              <a:spcAft>
                <a:spcPts val="0"/>
              </a:spcAft>
              <a:buClr>
                <a:schemeClr val="lt1"/>
              </a:buClr>
              <a:buSzPts val="2400"/>
              <a:buFont typeface="Gowun Batang"/>
              <a:buNone/>
              <a:defRPr sz="2400"/>
            </a:lvl3pPr>
            <a:lvl4pPr lvl="3">
              <a:lnSpc>
                <a:spcPct val="100000"/>
              </a:lnSpc>
              <a:spcBef>
                <a:spcPts val="0"/>
              </a:spcBef>
              <a:spcAft>
                <a:spcPts val="0"/>
              </a:spcAft>
              <a:buClr>
                <a:schemeClr val="lt1"/>
              </a:buClr>
              <a:buSzPts val="2400"/>
              <a:buFont typeface="Gowun Batang"/>
              <a:buNone/>
              <a:defRPr sz="2400"/>
            </a:lvl4pPr>
            <a:lvl5pPr lvl="4">
              <a:lnSpc>
                <a:spcPct val="100000"/>
              </a:lnSpc>
              <a:spcBef>
                <a:spcPts val="0"/>
              </a:spcBef>
              <a:spcAft>
                <a:spcPts val="0"/>
              </a:spcAft>
              <a:buClr>
                <a:schemeClr val="lt1"/>
              </a:buClr>
              <a:buSzPts val="2400"/>
              <a:buFont typeface="Gowun Batang"/>
              <a:buNone/>
              <a:defRPr sz="2400"/>
            </a:lvl5pPr>
            <a:lvl6pPr lvl="5">
              <a:lnSpc>
                <a:spcPct val="100000"/>
              </a:lnSpc>
              <a:spcBef>
                <a:spcPts val="0"/>
              </a:spcBef>
              <a:spcAft>
                <a:spcPts val="0"/>
              </a:spcAft>
              <a:buClr>
                <a:schemeClr val="lt1"/>
              </a:buClr>
              <a:buSzPts val="2400"/>
              <a:buFont typeface="Gowun Batang"/>
              <a:buNone/>
              <a:defRPr sz="2400"/>
            </a:lvl6pPr>
            <a:lvl7pPr lvl="6">
              <a:lnSpc>
                <a:spcPct val="100000"/>
              </a:lnSpc>
              <a:spcBef>
                <a:spcPts val="0"/>
              </a:spcBef>
              <a:spcAft>
                <a:spcPts val="0"/>
              </a:spcAft>
              <a:buClr>
                <a:schemeClr val="lt1"/>
              </a:buClr>
              <a:buSzPts val="2400"/>
              <a:buFont typeface="Gowun Batang"/>
              <a:buNone/>
              <a:defRPr sz="2400"/>
            </a:lvl7pPr>
            <a:lvl8pPr lvl="7">
              <a:lnSpc>
                <a:spcPct val="100000"/>
              </a:lnSpc>
              <a:spcBef>
                <a:spcPts val="0"/>
              </a:spcBef>
              <a:spcAft>
                <a:spcPts val="0"/>
              </a:spcAft>
              <a:buClr>
                <a:schemeClr val="lt1"/>
              </a:buClr>
              <a:buSzPts val="2400"/>
              <a:buFont typeface="Gowun Batang"/>
              <a:buNone/>
              <a:defRPr sz="2400"/>
            </a:lvl8pPr>
            <a:lvl9pPr lvl="8">
              <a:lnSpc>
                <a:spcPct val="100000"/>
              </a:lnSpc>
              <a:spcBef>
                <a:spcPts val="0"/>
              </a:spcBef>
              <a:spcAft>
                <a:spcPts val="0"/>
              </a:spcAft>
              <a:buClr>
                <a:schemeClr val="lt1"/>
              </a:buClr>
              <a:buSzPts val="2400"/>
              <a:buFont typeface="Gowun Batang"/>
              <a:buNone/>
              <a:defRPr sz="2400"/>
            </a:lvl9pPr>
          </a:lstStyle>
          <a:p/>
        </p:txBody>
      </p:sp>
      <p:sp>
        <p:nvSpPr>
          <p:cNvPr id="30" name="Google Shape;30;p3"/>
          <p:cNvSpPr txBox="1"/>
          <p:nvPr>
            <p:ph idx="7" type="title"/>
          </p:nvPr>
        </p:nvSpPr>
        <p:spPr>
          <a:xfrm flipH="1">
            <a:off x="1040775" y="3542475"/>
            <a:ext cx="7581900" cy="7551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Font typeface="Gowun Batang"/>
              <a:buNone/>
              <a:defRPr sz="2400"/>
            </a:lvl1pPr>
            <a:lvl2pPr lvl="1">
              <a:lnSpc>
                <a:spcPct val="100000"/>
              </a:lnSpc>
              <a:spcBef>
                <a:spcPts val="0"/>
              </a:spcBef>
              <a:spcAft>
                <a:spcPts val="0"/>
              </a:spcAft>
              <a:buClr>
                <a:schemeClr val="lt1"/>
              </a:buClr>
              <a:buSzPts val="2400"/>
              <a:buFont typeface="Gowun Batang"/>
              <a:buNone/>
              <a:defRPr sz="2400"/>
            </a:lvl2pPr>
            <a:lvl3pPr lvl="2">
              <a:lnSpc>
                <a:spcPct val="100000"/>
              </a:lnSpc>
              <a:spcBef>
                <a:spcPts val="0"/>
              </a:spcBef>
              <a:spcAft>
                <a:spcPts val="0"/>
              </a:spcAft>
              <a:buClr>
                <a:schemeClr val="lt1"/>
              </a:buClr>
              <a:buSzPts val="2400"/>
              <a:buFont typeface="Gowun Batang"/>
              <a:buNone/>
              <a:defRPr sz="2400"/>
            </a:lvl3pPr>
            <a:lvl4pPr lvl="3">
              <a:lnSpc>
                <a:spcPct val="100000"/>
              </a:lnSpc>
              <a:spcBef>
                <a:spcPts val="0"/>
              </a:spcBef>
              <a:spcAft>
                <a:spcPts val="0"/>
              </a:spcAft>
              <a:buClr>
                <a:schemeClr val="lt1"/>
              </a:buClr>
              <a:buSzPts val="2400"/>
              <a:buFont typeface="Gowun Batang"/>
              <a:buNone/>
              <a:defRPr sz="2400"/>
            </a:lvl4pPr>
            <a:lvl5pPr lvl="4">
              <a:lnSpc>
                <a:spcPct val="100000"/>
              </a:lnSpc>
              <a:spcBef>
                <a:spcPts val="0"/>
              </a:spcBef>
              <a:spcAft>
                <a:spcPts val="0"/>
              </a:spcAft>
              <a:buClr>
                <a:schemeClr val="lt1"/>
              </a:buClr>
              <a:buSzPts val="2400"/>
              <a:buFont typeface="Gowun Batang"/>
              <a:buNone/>
              <a:defRPr sz="2400"/>
            </a:lvl5pPr>
            <a:lvl6pPr lvl="5">
              <a:lnSpc>
                <a:spcPct val="100000"/>
              </a:lnSpc>
              <a:spcBef>
                <a:spcPts val="0"/>
              </a:spcBef>
              <a:spcAft>
                <a:spcPts val="0"/>
              </a:spcAft>
              <a:buClr>
                <a:schemeClr val="lt1"/>
              </a:buClr>
              <a:buSzPts val="2400"/>
              <a:buFont typeface="Gowun Batang"/>
              <a:buNone/>
              <a:defRPr sz="2400"/>
            </a:lvl6pPr>
            <a:lvl7pPr lvl="6">
              <a:lnSpc>
                <a:spcPct val="100000"/>
              </a:lnSpc>
              <a:spcBef>
                <a:spcPts val="0"/>
              </a:spcBef>
              <a:spcAft>
                <a:spcPts val="0"/>
              </a:spcAft>
              <a:buClr>
                <a:schemeClr val="lt1"/>
              </a:buClr>
              <a:buSzPts val="2400"/>
              <a:buFont typeface="Gowun Batang"/>
              <a:buNone/>
              <a:defRPr sz="2400"/>
            </a:lvl7pPr>
            <a:lvl8pPr lvl="7">
              <a:lnSpc>
                <a:spcPct val="100000"/>
              </a:lnSpc>
              <a:spcBef>
                <a:spcPts val="0"/>
              </a:spcBef>
              <a:spcAft>
                <a:spcPts val="0"/>
              </a:spcAft>
              <a:buClr>
                <a:schemeClr val="lt1"/>
              </a:buClr>
              <a:buSzPts val="2400"/>
              <a:buFont typeface="Gowun Batang"/>
              <a:buNone/>
              <a:defRPr sz="2400"/>
            </a:lvl8pPr>
            <a:lvl9pPr lvl="8">
              <a:lnSpc>
                <a:spcPct val="100000"/>
              </a:lnSpc>
              <a:spcBef>
                <a:spcPts val="0"/>
              </a:spcBef>
              <a:spcAft>
                <a:spcPts val="0"/>
              </a:spcAft>
              <a:buClr>
                <a:schemeClr val="lt1"/>
              </a:buClr>
              <a:buSzPts val="2400"/>
              <a:buFont typeface="Gowun Batang"/>
              <a:buNone/>
              <a:defRPr sz="2400"/>
            </a:lvl9pPr>
          </a:lstStyle>
          <a:p/>
        </p:txBody>
      </p:sp>
      <p:sp>
        <p:nvSpPr>
          <p:cNvPr id="31" name="Google Shape;31;p3"/>
          <p:cNvSpPr txBox="1"/>
          <p:nvPr>
            <p:ph idx="8" type="title"/>
          </p:nvPr>
        </p:nvSpPr>
        <p:spPr>
          <a:xfrm flipH="1">
            <a:off x="1040775" y="4297600"/>
            <a:ext cx="7581900" cy="7455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Font typeface="Gowun Batang"/>
              <a:buNone/>
              <a:defRPr sz="2400"/>
            </a:lvl1pPr>
            <a:lvl2pPr lvl="1">
              <a:lnSpc>
                <a:spcPct val="100000"/>
              </a:lnSpc>
              <a:spcBef>
                <a:spcPts val="0"/>
              </a:spcBef>
              <a:spcAft>
                <a:spcPts val="0"/>
              </a:spcAft>
              <a:buClr>
                <a:schemeClr val="lt1"/>
              </a:buClr>
              <a:buSzPts val="2400"/>
              <a:buFont typeface="Gowun Batang"/>
              <a:buNone/>
              <a:defRPr sz="2400"/>
            </a:lvl2pPr>
            <a:lvl3pPr lvl="2">
              <a:lnSpc>
                <a:spcPct val="100000"/>
              </a:lnSpc>
              <a:spcBef>
                <a:spcPts val="0"/>
              </a:spcBef>
              <a:spcAft>
                <a:spcPts val="0"/>
              </a:spcAft>
              <a:buClr>
                <a:schemeClr val="lt1"/>
              </a:buClr>
              <a:buSzPts val="2400"/>
              <a:buFont typeface="Gowun Batang"/>
              <a:buNone/>
              <a:defRPr sz="2400"/>
            </a:lvl3pPr>
            <a:lvl4pPr lvl="3">
              <a:lnSpc>
                <a:spcPct val="100000"/>
              </a:lnSpc>
              <a:spcBef>
                <a:spcPts val="0"/>
              </a:spcBef>
              <a:spcAft>
                <a:spcPts val="0"/>
              </a:spcAft>
              <a:buClr>
                <a:schemeClr val="lt1"/>
              </a:buClr>
              <a:buSzPts val="2400"/>
              <a:buFont typeface="Gowun Batang"/>
              <a:buNone/>
              <a:defRPr sz="2400"/>
            </a:lvl4pPr>
            <a:lvl5pPr lvl="4">
              <a:lnSpc>
                <a:spcPct val="100000"/>
              </a:lnSpc>
              <a:spcBef>
                <a:spcPts val="0"/>
              </a:spcBef>
              <a:spcAft>
                <a:spcPts val="0"/>
              </a:spcAft>
              <a:buClr>
                <a:schemeClr val="lt1"/>
              </a:buClr>
              <a:buSzPts val="2400"/>
              <a:buFont typeface="Gowun Batang"/>
              <a:buNone/>
              <a:defRPr sz="2400"/>
            </a:lvl5pPr>
            <a:lvl6pPr lvl="5">
              <a:lnSpc>
                <a:spcPct val="100000"/>
              </a:lnSpc>
              <a:spcBef>
                <a:spcPts val="0"/>
              </a:spcBef>
              <a:spcAft>
                <a:spcPts val="0"/>
              </a:spcAft>
              <a:buClr>
                <a:schemeClr val="lt1"/>
              </a:buClr>
              <a:buSzPts val="2400"/>
              <a:buFont typeface="Gowun Batang"/>
              <a:buNone/>
              <a:defRPr sz="2400"/>
            </a:lvl6pPr>
            <a:lvl7pPr lvl="6">
              <a:lnSpc>
                <a:spcPct val="100000"/>
              </a:lnSpc>
              <a:spcBef>
                <a:spcPts val="0"/>
              </a:spcBef>
              <a:spcAft>
                <a:spcPts val="0"/>
              </a:spcAft>
              <a:buClr>
                <a:schemeClr val="lt1"/>
              </a:buClr>
              <a:buSzPts val="2400"/>
              <a:buFont typeface="Gowun Batang"/>
              <a:buNone/>
              <a:defRPr sz="2400"/>
            </a:lvl7pPr>
            <a:lvl8pPr lvl="7">
              <a:lnSpc>
                <a:spcPct val="100000"/>
              </a:lnSpc>
              <a:spcBef>
                <a:spcPts val="0"/>
              </a:spcBef>
              <a:spcAft>
                <a:spcPts val="0"/>
              </a:spcAft>
              <a:buClr>
                <a:schemeClr val="lt1"/>
              </a:buClr>
              <a:buSzPts val="2400"/>
              <a:buFont typeface="Gowun Batang"/>
              <a:buNone/>
              <a:defRPr sz="2400"/>
            </a:lvl8pPr>
            <a:lvl9pPr lvl="8">
              <a:lnSpc>
                <a:spcPct val="100000"/>
              </a:lnSpc>
              <a:spcBef>
                <a:spcPts val="0"/>
              </a:spcBef>
              <a:spcAft>
                <a:spcPts val="0"/>
              </a:spcAft>
              <a:buClr>
                <a:schemeClr val="lt1"/>
              </a:buClr>
              <a:buSzPts val="2400"/>
              <a:buFont typeface="Gowun Batang"/>
              <a:buNone/>
              <a:defRPr sz="2400"/>
            </a:lvl9pPr>
          </a:lstStyle>
          <a:p/>
        </p:txBody>
      </p:sp>
      <p:sp>
        <p:nvSpPr>
          <p:cNvPr id="32" name="Google Shape;32;p3"/>
          <p:cNvSpPr txBox="1"/>
          <p:nvPr>
            <p:ph idx="9" type="title"/>
          </p:nvPr>
        </p:nvSpPr>
        <p:spPr>
          <a:xfrm flipH="1">
            <a:off x="1040775" y="666250"/>
            <a:ext cx="7581900" cy="6414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pcoming Milestones">
  <p:cSld name="CUSTOM_7">
    <p:bg>
      <p:bgPr>
        <a:solidFill>
          <a:schemeClr val="lt2"/>
        </a:solidFill>
      </p:bgPr>
    </p:bg>
    <p:spTree>
      <p:nvGrpSpPr>
        <p:cNvPr id="433" name="Shape 433"/>
        <p:cNvGrpSpPr/>
        <p:nvPr/>
      </p:nvGrpSpPr>
      <p:grpSpPr>
        <a:xfrm>
          <a:off x="0" y="0"/>
          <a:ext cx="0" cy="0"/>
          <a:chOff x="0" y="0"/>
          <a:chExt cx="0" cy="0"/>
        </a:xfrm>
      </p:grpSpPr>
      <p:sp>
        <p:nvSpPr>
          <p:cNvPr id="434" name="Google Shape;434;p21"/>
          <p:cNvSpPr txBox="1"/>
          <p:nvPr>
            <p:ph idx="1" type="body"/>
          </p:nvPr>
        </p:nvSpPr>
        <p:spPr>
          <a:xfrm>
            <a:off x="523425" y="3593825"/>
            <a:ext cx="1784400" cy="1241700"/>
          </a:xfrm>
          <a:prstGeom prst="rect">
            <a:avLst/>
          </a:prstGeom>
        </p:spPr>
        <p:txBody>
          <a:bodyPr anchorCtr="0" anchor="t" bIns="91425" lIns="182875" spcFirstLastPara="1" rIns="91425" wrap="square" tIns="0">
            <a:normAutofit/>
          </a:bodyPr>
          <a:lstStyle>
            <a:lvl1pPr indent="-292100" lvl="0" marL="457200">
              <a:spcBef>
                <a:spcPts val="0"/>
              </a:spcBef>
              <a:spcAft>
                <a:spcPts val="0"/>
              </a:spcAft>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SzPts val="1000"/>
              <a:buFont typeface="Inter Light"/>
              <a:buChar char="■"/>
              <a:defRPr sz="1000">
                <a:latin typeface="Inter Light"/>
                <a:ea typeface="Inter Light"/>
                <a:cs typeface="Inter Light"/>
                <a:sym typeface="Inter Light"/>
              </a:defRPr>
            </a:lvl9pPr>
          </a:lstStyle>
          <a:p/>
        </p:txBody>
      </p:sp>
      <p:sp>
        <p:nvSpPr>
          <p:cNvPr id="435" name="Google Shape;435;p21"/>
          <p:cNvSpPr txBox="1"/>
          <p:nvPr>
            <p:ph type="title"/>
          </p:nvPr>
        </p:nvSpPr>
        <p:spPr>
          <a:xfrm>
            <a:off x="521250" y="3244950"/>
            <a:ext cx="1786500" cy="348900"/>
          </a:xfrm>
          <a:prstGeom prst="rect">
            <a:avLst/>
          </a:prstGeom>
        </p:spPr>
        <p:txBody>
          <a:bodyPr anchorCtr="0" anchor="ctr" bIns="91425" lIns="182875" spcFirstLastPara="1" rIns="91425" wrap="square" tIns="91425">
            <a:noAutofit/>
          </a:bodyPr>
          <a:lstStyle>
            <a:lvl1pPr lvl="0">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1pPr>
            <a:lvl2pPr lvl="1">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2pPr>
            <a:lvl3pPr lvl="2">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3pPr>
            <a:lvl4pPr lvl="3">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4pPr>
            <a:lvl5pPr lvl="4">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5pPr>
            <a:lvl6pPr lvl="5">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6pPr>
            <a:lvl7pPr lvl="6">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7pPr>
            <a:lvl8pPr lvl="7">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8pPr>
            <a:lvl9pPr lvl="8">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9pPr>
          </a:lstStyle>
          <a:p/>
        </p:txBody>
      </p:sp>
      <p:sp>
        <p:nvSpPr>
          <p:cNvPr id="436" name="Google Shape;436;p21"/>
          <p:cNvSpPr txBox="1"/>
          <p:nvPr>
            <p:ph idx="2" type="body"/>
          </p:nvPr>
        </p:nvSpPr>
        <p:spPr>
          <a:xfrm>
            <a:off x="2679589" y="3593825"/>
            <a:ext cx="1979100" cy="1241700"/>
          </a:xfrm>
          <a:prstGeom prst="rect">
            <a:avLst/>
          </a:prstGeom>
        </p:spPr>
        <p:txBody>
          <a:bodyPr anchorCtr="0" anchor="t" bIns="91425" lIns="182875" spcFirstLastPara="1" rIns="91425" wrap="square" tIns="0">
            <a:normAutofit/>
          </a:bodyPr>
          <a:lstStyle>
            <a:lvl1pPr indent="-292100" lvl="0" marL="457200">
              <a:spcBef>
                <a:spcPts val="0"/>
              </a:spcBef>
              <a:spcAft>
                <a:spcPts val="0"/>
              </a:spcAft>
              <a:buSzPts val="1000"/>
              <a:buFont typeface="Inter Light"/>
              <a:buChar char="●"/>
              <a:defRPr sz="1000">
                <a:latin typeface="Inter Light"/>
                <a:ea typeface="Inter Light"/>
                <a:cs typeface="Inter Light"/>
                <a:sym typeface="Inter Light"/>
              </a:defRPr>
            </a:lvl1pPr>
            <a:lvl2pPr indent="-292100" lvl="1" marL="914400">
              <a:spcBef>
                <a:spcPts val="800"/>
              </a:spcBef>
              <a:spcAft>
                <a:spcPts val="0"/>
              </a:spcAft>
              <a:buSzPts val="1000"/>
              <a:buFont typeface="Inter Light"/>
              <a:buChar char="○"/>
              <a:defRPr sz="1000">
                <a:latin typeface="Inter Light"/>
                <a:ea typeface="Inter Light"/>
                <a:cs typeface="Inter Light"/>
                <a:sym typeface="Inter Light"/>
              </a:defRPr>
            </a:lvl2pPr>
            <a:lvl3pPr indent="-292100" lvl="2" marL="1371600">
              <a:spcBef>
                <a:spcPts val="800"/>
              </a:spcBef>
              <a:spcAft>
                <a:spcPts val="0"/>
              </a:spcAft>
              <a:buSzPts val="1000"/>
              <a:buFont typeface="Inter Light"/>
              <a:buChar char="■"/>
              <a:defRPr sz="1000">
                <a:latin typeface="Inter Light"/>
                <a:ea typeface="Inter Light"/>
                <a:cs typeface="Inter Light"/>
                <a:sym typeface="Inter Light"/>
              </a:defRPr>
            </a:lvl3pPr>
            <a:lvl4pPr indent="-292100" lvl="3" marL="1828800">
              <a:spcBef>
                <a:spcPts val="800"/>
              </a:spcBef>
              <a:spcAft>
                <a:spcPts val="0"/>
              </a:spcAft>
              <a:buSzPts val="1000"/>
              <a:buFont typeface="Inter Light"/>
              <a:buChar char="●"/>
              <a:defRPr sz="1000">
                <a:latin typeface="Inter Light"/>
                <a:ea typeface="Inter Light"/>
                <a:cs typeface="Inter Light"/>
                <a:sym typeface="Inter Light"/>
              </a:defRPr>
            </a:lvl4pPr>
            <a:lvl5pPr indent="-292100" lvl="4" marL="2286000">
              <a:spcBef>
                <a:spcPts val="800"/>
              </a:spcBef>
              <a:spcAft>
                <a:spcPts val="0"/>
              </a:spcAft>
              <a:buSzPts val="1000"/>
              <a:buFont typeface="Inter Light"/>
              <a:buChar char="○"/>
              <a:defRPr sz="1000">
                <a:latin typeface="Inter Light"/>
                <a:ea typeface="Inter Light"/>
                <a:cs typeface="Inter Light"/>
                <a:sym typeface="Inter Light"/>
              </a:defRPr>
            </a:lvl5pPr>
            <a:lvl6pPr indent="-292100" lvl="5" marL="2743200">
              <a:spcBef>
                <a:spcPts val="800"/>
              </a:spcBef>
              <a:spcAft>
                <a:spcPts val="0"/>
              </a:spcAft>
              <a:buSzPts val="1000"/>
              <a:buFont typeface="Inter Light"/>
              <a:buChar char="■"/>
              <a:defRPr sz="1000">
                <a:latin typeface="Inter Light"/>
                <a:ea typeface="Inter Light"/>
                <a:cs typeface="Inter Light"/>
                <a:sym typeface="Inter Light"/>
              </a:defRPr>
            </a:lvl6pPr>
            <a:lvl7pPr indent="-292100" lvl="6" marL="3200400">
              <a:spcBef>
                <a:spcPts val="800"/>
              </a:spcBef>
              <a:spcAft>
                <a:spcPts val="0"/>
              </a:spcAft>
              <a:buSzPts val="1000"/>
              <a:buFont typeface="Inter Light"/>
              <a:buChar char="●"/>
              <a:defRPr sz="1000">
                <a:latin typeface="Inter Light"/>
                <a:ea typeface="Inter Light"/>
                <a:cs typeface="Inter Light"/>
                <a:sym typeface="Inter Light"/>
              </a:defRPr>
            </a:lvl7pPr>
            <a:lvl8pPr indent="-292100" lvl="7" marL="3657600">
              <a:spcBef>
                <a:spcPts val="800"/>
              </a:spcBef>
              <a:spcAft>
                <a:spcPts val="0"/>
              </a:spcAft>
              <a:buSzPts val="1000"/>
              <a:buFont typeface="Inter Light"/>
              <a:buChar char="○"/>
              <a:defRPr sz="1000">
                <a:latin typeface="Inter Light"/>
                <a:ea typeface="Inter Light"/>
                <a:cs typeface="Inter Light"/>
                <a:sym typeface="Inter Light"/>
              </a:defRPr>
            </a:lvl8pPr>
            <a:lvl9pPr indent="-292100" lvl="8" marL="4114800">
              <a:spcBef>
                <a:spcPts val="800"/>
              </a:spcBef>
              <a:spcAft>
                <a:spcPts val="800"/>
              </a:spcAft>
              <a:buSzPts val="1000"/>
              <a:buFont typeface="Inter Light"/>
              <a:buChar char="■"/>
              <a:defRPr sz="1000">
                <a:latin typeface="Inter Light"/>
                <a:ea typeface="Inter Light"/>
                <a:cs typeface="Inter Light"/>
                <a:sym typeface="Inter Light"/>
              </a:defRPr>
            </a:lvl9pPr>
          </a:lstStyle>
          <a:p/>
        </p:txBody>
      </p:sp>
      <p:sp>
        <p:nvSpPr>
          <p:cNvPr id="437" name="Google Shape;437;p21"/>
          <p:cNvSpPr txBox="1"/>
          <p:nvPr>
            <p:ph idx="3" type="title"/>
          </p:nvPr>
        </p:nvSpPr>
        <p:spPr>
          <a:xfrm>
            <a:off x="2677176" y="3244950"/>
            <a:ext cx="1981500" cy="348900"/>
          </a:xfrm>
          <a:prstGeom prst="rect">
            <a:avLst/>
          </a:prstGeom>
        </p:spPr>
        <p:txBody>
          <a:bodyPr anchorCtr="0" anchor="ctr" bIns="91425" lIns="182875" spcFirstLastPara="1" rIns="91425" wrap="square" tIns="91425">
            <a:noAutofit/>
          </a:bodyPr>
          <a:lstStyle>
            <a:lvl1pPr lvl="0">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1pPr>
            <a:lvl2pPr lvl="1">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2pPr>
            <a:lvl3pPr lvl="2">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3pPr>
            <a:lvl4pPr lvl="3">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4pPr>
            <a:lvl5pPr lvl="4">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5pPr>
            <a:lvl6pPr lvl="5">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6pPr>
            <a:lvl7pPr lvl="6">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7pPr>
            <a:lvl8pPr lvl="7">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8pPr>
            <a:lvl9pPr lvl="8">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9pPr>
          </a:lstStyle>
          <a:p/>
        </p:txBody>
      </p:sp>
      <p:sp>
        <p:nvSpPr>
          <p:cNvPr id="438" name="Google Shape;438;p21"/>
          <p:cNvSpPr txBox="1"/>
          <p:nvPr>
            <p:ph idx="4" type="body"/>
          </p:nvPr>
        </p:nvSpPr>
        <p:spPr>
          <a:xfrm>
            <a:off x="4834747" y="3593825"/>
            <a:ext cx="1782300" cy="1241700"/>
          </a:xfrm>
          <a:prstGeom prst="rect">
            <a:avLst/>
          </a:prstGeom>
        </p:spPr>
        <p:txBody>
          <a:bodyPr anchorCtr="0" anchor="t" bIns="91425" lIns="182875" spcFirstLastPara="1" rIns="91425" wrap="square" tIns="0">
            <a:normAutofit/>
          </a:bodyPr>
          <a:lstStyle>
            <a:lvl1pPr indent="-292100" lvl="0" marL="457200">
              <a:spcBef>
                <a:spcPts val="0"/>
              </a:spcBef>
              <a:spcAft>
                <a:spcPts val="0"/>
              </a:spcAft>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SzPts val="1000"/>
              <a:buFont typeface="Inter Light"/>
              <a:buChar char="■"/>
              <a:defRPr sz="1000">
                <a:latin typeface="Inter Light"/>
                <a:ea typeface="Inter Light"/>
                <a:cs typeface="Inter Light"/>
                <a:sym typeface="Inter Light"/>
              </a:defRPr>
            </a:lvl9pPr>
          </a:lstStyle>
          <a:p/>
        </p:txBody>
      </p:sp>
      <p:sp>
        <p:nvSpPr>
          <p:cNvPr id="439" name="Google Shape;439;p21"/>
          <p:cNvSpPr txBox="1"/>
          <p:nvPr>
            <p:ph idx="5" type="title"/>
          </p:nvPr>
        </p:nvSpPr>
        <p:spPr>
          <a:xfrm>
            <a:off x="4832575" y="3244950"/>
            <a:ext cx="1784400" cy="348900"/>
          </a:xfrm>
          <a:prstGeom prst="rect">
            <a:avLst/>
          </a:prstGeom>
        </p:spPr>
        <p:txBody>
          <a:bodyPr anchorCtr="0" anchor="ctr" bIns="91425" lIns="182875" spcFirstLastPara="1" rIns="91425" wrap="square" tIns="91425">
            <a:noAutofit/>
          </a:bodyPr>
          <a:lstStyle>
            <a:lvl1pPr lvl="0">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1pPr>
            <a:lvl2pPr lvl="1">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2pPr>
            <a:lvl3pPr lvl="2">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3pPr>
            <a:lvl4pPr lvl="3">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4pPr>
            <a:lvl5pPr lvl="4">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5pPr>
            <a:lvl6pPr lvl="5">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6pPr>
            <a:lvl7pPr lvl="6">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7pPr>
            <a:lvl8pPr lvl="7">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8pPr>
            <a:lvl9pPr lvl="8">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9pPr>
          </a:lstStyle>
          <a:p/>
        </p:txBody>
      </p:sp>
      <p:sp>
        <p:nvSpPr>
          <p:cNvPr id="440" name="Google Shape;440;p21"/>
          <p:cNvSpPr txBox="1"/>
          <p:nvPr>
            <p:ph idx="6" type="body"/>
          </p:nvPr>
        </p:nvSpPr>
        <p:spPr>
          <a:xfrm>
            <a:off x="6991393" y="3593825"/>
            <a:ext cx="1778700" cy="1241700"/>
          </a:xfrm>
          <a:prstGeom prst="rect">
            <a:avLst/>
          </a:prstGeom>
        </p:spPr>
        <p:txBody>
          <a:bodyPr anchorCtr="0" anchor="t" bIns="91425" lIns="182875" spcFirstLastPara="1" rIns="91425" wrap="square" tIns="0">
            <a:normAutofit/>
          </a:bodyPr>
          <a:lstStyle>
            <a:lvl1pPr indent="-292100" lvl="0" marL="457200">
              <a:spcBef>
                <a:spcPts val="0"/>
              </a:spcBef>
              <a:spcAft>
                <a:spcPts val="0"/>
              </a:spcAft>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SzPts val="1000"/>
              <a:buFont typeface="Inter Light"/>
              <a:buChar char="■"/>
              <a:defRPr sz="1000">
                <a:latin typeface="Inter Light"/>
                <a:ea typeface="Inter Light"/>
                <a:cs typeface="Inter Light"/>
                <a:sym typeface="Inter Light"/>
              </a:defRPr>
            </a:lvl9pPr>
          </a:lstStyle>
          <a:p/>
        </p:txBody>
      </p:sp>
      <p:sp>
        <p:nvSpPr>
          <p:cNvPr id="441" name="Google Shape;441;p21"/>
          <p:cNvSpPr txBox="1"/>
          <p:nvPr>
            <p:ph idx="7" type="title"/>
          </p:nvPr>
        </p:nvSpPr>
        <p:spPr>
          <a:xfrm>
            <a:off x="6989225" y="3244950"/>
            <a:ext cx="1780800" cy="348900"/>
          </a:xfrm>
          <a:prstGeom prst="rect">
            <a:avLst/>
          </a:prstGeom>
        </p:spPr>
        <p:txBody>
          <a:bodyPr anchorCtr="0" anchor="ctr" bIns="91425" lIns="182875" spcFirstLastPara="1" rIns="91425" wrap="square" tIns="91425">
            <a:noAutofit/>
          </a:bodyPr>
          <a:lstStyle>
            <a:lvl1pPr lvl="0">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1pPr>
            <a:lvl2pPr lvl="1">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2pPr>
            <a:lvl3pPr lvl="2">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3pPr>
            <a:lvl4pPr lvl="3">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4pPr>
            <a:lvl5pPr lvl="4">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5pPr>
            <a:lvl6pPr lvl="5">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6pPr>
            <a:lvl7pPr lvl="6">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7pPr>
            <a:lvl8pPr lvl="7">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8pPr>
            <a:lvl9pPr lvl="8">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9pPr>
          </a:lstStyle>
          <a:p/>
        </p:txBody>
      </p:sp>
      <p:sp>
        <p:nvSpPr>
          <p:cNvPr id="442" name="Google Shape;442;p21"/>
          <p:cNvSpPr txBox="1"/>
          <p:nvPr>
            <p:ph idx="8" type="title"/>
          </p:nvPr>
        </p:nvSpPr>
        <p:spPr>
          <a:xfrm>
            <a:off x="1237363" y="1756250"/>
            <a:ext cx="716700" cy="248100"/>
          </a:xfrm>
          <a:prstGeom prst="rect">
            <a:avLst/>
          </a:prstGeom>
        </p:spPr>
        <p:txBody>
          <a:bodyPr anchorCtr="0" anchor="ctr" bIns="0" lIns="0" spcFirstLastPara="1" rIns="0" wrap="square" tIns="0">
            <a:noAutofit/>
          </a:bodyPr>
          <a:lstStyle>
            <a:lvl1pPr lvl="0" algn="ctr">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1pPr>
            <a:lvl2pPr lvl="1">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2pPr>
            <a:lvl3pPr lvl="2">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3pPr>
            <a:lvl4pPr lvl="3">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4pPr>
            <a:lvl5pPr lvl="4">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5pPr>
            <a:lvl6pPr lvl="5">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6pPr>
            <a:lvl7pPr lvl="6">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7pPr>
            <a:lvl8pPr lvl="7">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8pPr>
            <a:lvl9pPr lvl="8">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9pPr>
          </a:lstStyle>
          <a:p/>
        </p:txBody>
      </p:sp>
      <p:sp>
        <p:nvSpPr>
          <p:cNvPr id="443" name="Google Shape;443;p21"/>
          <p:cNvSpPr txBox="1"/>
          <p:nvPr>
            <p:ph idx="9" type="title"/>
          </p:nvPr>
        </p:nvSpPr>
        <p:spPr>
          <a:xfrm>
            <a:off x="1602388" y="1308338"/>
            <a:ext cx="2149800" cy="447900"/>
          </a:xfrm>
          <a:prstGeom prst="rect">
            <a:avLst/>
          </a:prstGeom>
        </p:spPr>
        <p:txBody>
          <a:bodyPr anchorCtr="0" anchor="ctr" bIns="0" lIns="91425" spcFirstLastPara="1" rIns="91425" wrap="square" tIns="0">
            <a:noAutofit/>
          </a:bodyPr>
          <a:lstStyle>
            <a:lvl1pPr lvl="0"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4" name="Google Shape;444;p21"/>
          <p:cNvSpPr txBox="1"/>
          <p:nvPr>
            <p:ph idx="13" type="title"/>
          </p:nvPr>
        </p:nvSpPr>
        <p:spPr>
          <a:xfrm>
            <a:off x="5914438" y="1308338"/>
            <a:ext cx="2149800" cy="447900"/>
          </a:xfrm>
          <a:prstGeom prst="rect">
            <a:avLst/>
          </a:prstGeom>
        </p:spPr>
        <p:txBody>
          <a:bodyPr anchorCtr="0" anchor="ctr" bIns="0" lIns="91425" spcFirstLastPara="1" rIns="91425" wrap="square" tIns="0">
            <a:noAutofit/>
          </a:bodyPr>
          <a:lstStyle>
            <a:lvl1pPr lvl="0"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5" name="Google Shape;445;p21"/>
          <p:cNvSpPr txBox="1"/>
          <p:nvPr>
            <p:ph idx="14" type="title"/>
          </p:nvPr>
        </p:nvSpPr>
        <p:spPr>
          <a:xfrm>
            <a:off x="520175" y="1756250"/>
            <a:ext cx="716700" cy="248100"/>
          </a:xfrm>
          <a:prstGeom prst="rect">
            <a:avLst/>
          </a:prstGeom>
        </p:spPr>
        <p:txBody>
          <a:bodyPr anchorCtr="0" anchor="ctr" bIns="0" lIns="0" spcFirstLastPara="1" rIns="0" wrap="square" tIns="0">
            <a:noAutofit/>
          </a:bodyPr>
          <a:lstStyle>
            <a:lvl1pPr lvl="0" algn="ctr">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1pPr>
            <a:lvl2pPr lvl="1">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2pPr>
            <a:lvl3pPr lvl="2">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3pPr>
            <a:lvl4pPr lvl="3">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4pPr>
            <a:lvl5pPr lvl="4">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5pPr>
            <a:lvl6pPr lvl="5">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6pPr>
            <a:lvl7pPr lvl="6">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7pPr>
            <a:lvl8pPr lvl="7">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8pPr>
            <a:lvl9pPr lvl="8">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9pPr>
          </a:lstStyle>
          <a:p/>
        </p:txBody>
      </p:sp>
      <p:sp>
        <p:nvSpPr>
          <p:cNvPr id="446" name="Google Shape;446;p21"/>
          <p:cNvSpPr txBox="1"/>
          <p:nvPr>
            <p:ph idx="15" type="title"/>
          </p:nvPr>
        </p:nvSpPr>
        <p:spPr>
          <a:xfrm>
            <a:off x="1953575" y="1756250"/>
            <a:ext cx="723600" cy="248100"/>
          </a:xfrm>
          <a:prstGeom prst="rect">
            <a:avLst/>
          </a:prstGeom>
        </p:spPr>
        <p:txBody>
          <a:bodyPr anchorCtr="0" anchor="ctr" bIns="0" lIns="0" spcFirstLastPara="1" rIns="0" wrap="square" tIns="0">
            <a:noAutofit/>
          </a:bodyPr>
          <a:lstStyle>
            <a:lvl1pPr lvl="0" algn="ctr">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1pPr>
            <a:lvl2pPr lvl="1">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2pPr>
            <a:lvl3pPr lvl="2">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3pPr>
            <a:lvl4pPr lvl="3">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4pPr>
            <a:lvl5pPr lvl="4">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5pPr>
            <a:lvl6pPr lvl="5">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6pPr>
            <a:lvl7pPr lvl="6">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7pPr>
            <a:lvl8pPr lvl="7">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8pPr>
            <a:lvl9pPr lvl="8">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9pPr>
          </a:lstStyle>
          <a:p/>
        </p:txBody>
      </p:sp>
      <p:sp>
        <p:nvSpPr>
          <p:cNvPr id="447" name="Google Shape;447;p21"/>
          <p:cNvSpPr txBox="1"/>
          <p:nvPr>
            <p:ph idx="16" type="title"/>
          </p:nvPr>
        </p:nvSpPr>
        <p:spPr>
          <a:xfrm>
            <a:off x="2677225" y="1756250"/>
            <a:ext cx="709500" cy="248100"/>
          </a:xfrm>
          <a:prstGeom prst="rect">
            <a:avLst/>
          </a:prstGeom>
        </p:spPr>
        <p:txBody>
          <a:bodyPr anchorCtr="0" anchor="ctr" bIns="0" lIns="0" spcFirstLastPara="1" rIns="0" wrap="square" tIns="0">
            <a:noAutofit/>
          </a:bodyPr>
          <a:lstStyle>
            <a:lvl1pPr lvl="0" algn="ctr">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1pPr>
            <a:lvl2pPr lvl="1">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2pPr>
            <a:lvl3pPr lvl="2">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3pPr>
            <a:lvl4pPr lvl="3">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4pPr>
            <a:lvl5pPr lvl="4">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5pPr>
            <a:lvl6pPr lvl="5">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6pPr>
            <a:lvl7pPr lvl="6">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7pPr>
            <a:lvl8pPr lvl="7">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8pPr>
            <a:lvl9pPr lvl="8">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9pPr>
          </a:lstStyle>
          <a:p/>
        </p:txBody>
      </p:sp>
      <p:sp>
        <p:nvSpPr>
          <p:cNvPr id="448" name="Google Shape;448;p21"/>
          <p:cNvSpPr txBox="1"/>
          <p:nvPr>
            <p:ph idx="17" type="title"/>
          </p:nvPr>
        </p:nvSpPr>
        <p:spPr>
          <a:xfrm>
            <a:off x="3386675" y="1756250"/>
            <a:ext cx="716700" cy="248100"/>
          </a:xfrm>
          <a:prstGeom prst="rect">
            <a:avLst/>
          </a:prstGeom>
        </p:spPr>
        <p:txBody>
          <a:bodyPr anchorCtr="0" anchor="ctr" bIns="0" lIns="0" spcFirstLastPara="1" rIns="0" wrap="square" tIns="0">
            <a:noAutofit/>
          </a:bodyPr>
          <a:lstStyle>
            <a:lvl1pPr lvl="0" algn="ctr">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1pPr>
            <a:lvl2pPr lvl="1">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2pPr>
            <a:lvl3pPr lvl="2">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3pPr>
            <a:lvl4pPr lvl="3">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4pPr>
            <a:lvl5pPr lvl="4">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5pPr>
            <a:lvl6pPr lvl="5">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6pPr>
            <a:lvl7pPr lvl="6">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7pPr>
            <a:lvl8pPr lvl="7">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8pPr>
            <a:lvl9pPr lvl="8">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9pPr>
          </a:lstStyle>
          <a:p/>
        </p:txBody>
      </p:sp>
      <p:sp>
        <p:nvSpPr>
          <p:cNvPr id="449" name="Google Shape;449;p21"/>
          <p:cNvSpPr txBox="1"/>
          <p:nvPr>
            <p:ph idx="18" type="title"/>
          </p:nvPr>
        </p:nvSpPr>
        <p:spPr>
          <a:xfrm>
            <a:off x="4833800" y="1756250"/>
            <a:ext cx="716700" cy="248100"/>
          </a:xfrm>
          <a:prstGeom prst="rect">
            <a:avLst/>
          </a:prstGeom>
        </p:spPr>
        <p:txBody>
          <a:bodyPr anchorCtr="0" anchor="ctr" bIns="0" lIns="0" spcFirstLastPara="1" rIns="0" wrap="square" tIns="0">
            <a:noAutofit/>
          </a:bodyPr>
          <a:lstStyle>
            <a:lvl1pPr lvl="0" algn="ctr">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1pPr>
            <a:lvl2pPr lvl="1">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2pPr>
            <a:lvl3pPr lvl="2">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3pPr>
            <a:lvl4pPr lvl="3">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4pPr>
            <a:lvl5pPr lvl="4">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5pPr>
            <a:lvl6pPr lvl="5">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6pPr>
            <a:lvl7pPr lvl="6">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7pPr>
            <a:lvl8pPr lvl="7">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8pPr>
            <a:lvl9pPr lvl="8">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9pPr>
          </a:lstStyle>
          <a:p/>
        </p:txBody>
      </p:sp>
      <p:sp>
        <p:nvSpPr>
          <p:cNvPr id="450" name="Google Shape;450;p21"/>
          <p:cNvSpPr txBox="1"/>
          <p:nvPr>
            <p:ph idx="19" type="title"/>
          </p:nvPr>
        </p:nvSpPr>
        <p:spPr>
          <a:xfrm>
            <a:off x="5549925" y="1756250"/>
            <a:ext cx="716700" cy="248100"/>
          </a:xfrm>
          <a:prstGeom prst="rect">
            <a:avLst/>
          </a:prstGeom>
        </p:spPr>
        <p:txBody>
          <a:bodyPr anchorCtr="0" anchor="ctr" bIns="0" lIns="0" spcFirstLastPara="1" rIns="0" wrap="square" tIns="0">
            <a:noAutofit/>
          </a:bodyPr>
          <a:lstStyle>
            <a:lvl1pPr lvl="0" algn="ctr">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1pPr>
            <a:lvl2pPr lvl="1">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2pPr>
            <a:lvl3pPr lvl="2">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3pPr>
            <a:lvl4pPr lvl="3">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4pPr>
            <a:lvl5pPr lvl="4">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5pPr>
            <a:lvl6pPr lvl="5">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6pPr>
            <a:lvl7pPr lvl="6">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7pPr>
            <a:lvl8pPr lvl="7">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8pPr>
            <a:lvl9pPr lvl="8">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9pPr>
          </a:lstStyle>
          <a:p/>
        </p:txBody>
      </p:sp>
      <p:sp>
        <p:nvSpPr>
          <p:cNvPr id="451" name="Google Shape;451;p21"/>
          <p:cNvSpPr txBox="1"/>
          <p:nvPr>
            <p:ph idx="20" type="title"/>
          </p:nvPr>
        </p:nvSpPr>
        <p:spPr>
          <a:xfrm>
            <a:off x="6265650" y="1756250"/>
            <a:ext cx="723600" cy="248100"/>
          </a:xfrm>
          <a:prstGeom prst="rect">
            <a:avLst/>
          </a:prstGeom>
        </p:spPr>
        <p:txBody>
          <a:bodyPr anchorCtr="0" anchor="ctr" bIns="0" lIns="0" spcFirstLastPara="1" rIns="0" wrap="square" tIns="0">
            <a:noAutofit/>
          </a:bodyPr>
          <a:lstStyle>
            <a:lvl1pPr lvl="0" algn="ctr">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1pPr>
            <a:lvl2pPr lvl="1">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2pPr>
            <a:lvl3pPr lvl="2">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3pPr>
            <a:lvl4pPr lvl="3">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4pPr>
            <a:lvl5pPr lvl="4">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5pPr>
            <a:lvl6pPr lvl="5">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6pPr>
            <a:lvl7pPr lvl="6">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7pPr>
            <a:lvl8pPr lvl="7">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8pPr>
            <a:lvl9pPr lvl="8">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9pPr>
          </a:lstStyle>
          <a:p/>
        </p:txBody>
      </p:sp>
      <p:sp>
        <p:nvSpPr>
          <p:cNvPr id="452" name="Google Shape;452;p21"/>
          <p:cNvSpPr txBox="1"/>
          <p:nvPr>
            <p:ph idx="21" type="title"/>
          </p:nvPr>
        </p:nvSpPr>
        <p:spPr>
          <a:xfrm>
            <a:off x="6989250" y="1756250"/>
            <a:ext cx="710700" cy="248100"/>
          </a:xfrm>
          <a:prstGeom prst="rect">
            <a:avLst/>
          </a:prstGeom>
        </p:spPr>
        <p:txBody>
          <a:bodyPr anchorCtr="0" anchor="ctr" bIns="0" lIns="0" spcFirstLastPara="1" rIns="0" wrap="square" tIns="0">
            <a:noAutofit/>
          </a:bodyPr>
          <a:lstStyle>
            <a:lvl1pPr lvl="0" algn="ctr">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1pPr>
            <a:lvl2pPr lvl="1">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2pPr>
            <a:lvl3pPr lvl="2">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3pPr>
            <a:lvl4pPr lvl="3">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4pPr>
            <a:lvl5pPr lvl="4">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5pPr>
            <a:lvl6pPr lvl="5">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6pPr>
            <a:lvl7pPr lvl="6">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7pPr>
            <a:lvl8pPr lvl="7">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8pPr>
            <a:lvl9pPr lvl="8">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9pPr>
          </a:lstStyle>
          <a:p/>
        </p:txBody>
      </p:sp>
      <p:sp>
        <p:nvSpPr>
          <p:cNvPr id="453" name="Google Shape;453;p21"/>
          <p:cNvSpPr txBox="1"/>
          <p:nvPr>
            <p:ph idx="22" type="title"/>
          </p:nvPr>
        </p:nvSpPr>
        <p:spPr>
          <a:xfrm>
            <a:off x="7699825" y="1756250"/>
            <a:ext cx="716700" cy="248100"/>
          </a:xfrm>
          <a:prstGeom prst="rect">
            <a:avLst/>
          </a:prstGeom>
        </p:spPr>
        <p:txBody>
          <a:bodyPr anchorCtr="0" anchor="ctr" bIns="0" lIns="0" spcFirstLastPara="1" rIns="0" wrap="square" tIns="0">
            <a:noAutofit/>
          </a:bodyPr>
          <a:lstStyle>
            <a:lvl1pPr lvl="0" algn="ctr">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1pPr>
            <a:lvl2pPr lvl="1">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2pPr>
            <a:lvl3pPr lvl="2">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3pPr>
            <a:lvl4pPr lvl="3">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4pPr>
            <a:lvl5pPr lvl="4">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5pPr>
            <a:lvl6pPr lvl="5">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6pPr>
            <a:lvl7pPr lvl="6">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7pPr>
            <a:lvl8pPr lvl="7">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8pPr>
            <a:lvl9pPr lvl="8">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9pPr>
          </a:lstStyle>
          <a:p/>
        </p:txBody>
      </p:sp>
      <p:sp>
        <p:nvSpPr>
          <p:cNvPr id="454" name="Google Shape;454;p21"/>
          <p:cNvSpPr txBox="1"/>
          <p:nvPr>
            <p:ph idx="23" type="title"/>
          </p:nvPr>
        </p:nvSpPr>
        <p:spPr>
          <a:xfrm>
            <a:off x="8416525" y="1756250"/>
            <a:ext cx="728400" cy="248100"/>
          </a:xfrm>
          <a:prstGeom prst="rect">
            <a:avLst/>
          </a:prstGeom>
        </p:spPr>
        <p:txBody>
          <a:bodyPr anchorCtr="0" anchor="ctr" bIns="0" lIns="0" spcFirstLastPara="1" rIns="0" wrap="square" tIns="0">
            <a:noAutofit/>
          </a:bodyPr>
          <a:lstStyle>
            <a:lvl1pPr lvl="0" algn="ctr">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1pPr>
            <a:lvl2pPr lvl="1">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2pPr>
            <a:lvl3pPr lvl="2">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3pPr>
            <a:lvl4pPr lvl="3">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4pPr>
            <a:lvl5pPr lvl="4">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5pPr>
            <a:lvl6pPr lvl="5">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6pPr>
            <a:lvl7pPr lvl="6">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7pPr>
            <a:lvl8pPr lvl="7">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8pPr>
            <a:lvl9pPr lvl="8">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9pPr>
          </a:lstStyle>
          <a:p/>
        </p:txBody>
      </p:sp>
      <p:sp>
        <p:nvSpPr>
          <p:cNvPr id="455" name="Google Shape;455;p21"/>
          <p:cNvSpPr txBox="1"/>
          <p:nvPr>
            <p:ph idx="24"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456" name="Google Shape;456;p21"/>
          <p:cNvSpPr txBox="1"/>
          <p:nvPr>
            <p:ph idx="25" type="title"/>
          </p:nvPr>
        </p:nvSpPr>
        <p:spPr>
          <a:xfrm flipH="1">
            <a:off x="524150" y="658975"/>
            <a:ext cx="8098500" cy="6486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sp>
        <p:nvSpPr>
          <p:cNvPr id="457" name="Google Shape;457;p21"/>
          <p:cNvSpPr txBox="1"/>
          <p:nvPr>
            <p:ph idx="26" type="subTitle"/>
          </p:nvPr>
        </p:nvSpPr>
        <p:spPr>
          <a:xfrm>
            <a:off x="523850" y="334925"/>
            <a:ext cx="8099100" cy="324000"/>
          </a:xfrm>
          <a:prstGeom prst="rect">
            <a:avLst/>
          </a:prstGeom>
        </p:spPr>
        <p:txBody>
          <a:bodyPr anchorCtr="0" anchor="ctr" bIns="0" lIns="274300" spcFirstLastPara="1" rIns="91425" wrap="square" tIns="91425">
            <a:normAutofit/>
          </a:bodyPr>
          <a:lstStyle>
            <a:lvl1pPr lv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cxnSp>
        <p:nvCxnSpPr>
          <p:cNvPr id="458" name="Google Shape;458;p21"/>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459" name="Google Shape;459;p21"/>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460" name="Google Shape;460;p21"/>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461" name="Google Shape;461;p21"/>
          <p:cNvCxnSpPr/>
          <p:nvPr/>
        </p:nvCxnSpPr>
        <p:spPr>
          <a:xfrm>
            <a:off x="521250" y="1307575"/>
            <a:ext cx="8623200" cy="0"/>
          </a:xfrm>
          <a:prstGeom prst="straightConnector1">
            <a:avLst/>
          </a:prstGeom>
          <a:noFill/>
          <a:ln cap="flat" cmpd="sng" w="9525">
            <a:solidFill>
              <a:schemeClr val="lt1"/>
            </a:solidFill>
            <a:prstDash val="solid"/>
            <a:round/>
            <a:headEnd len="sm" w="sm" type="none"/>
            <a:tailEnd len="sm" w="sm" type="none"/>
          </a:ln>
        </p:spPr>
      </p:cxnSp>
      <p:sp>
        <p:nvSpPr>
          <p:cNvPr id="462" name="Google Shape;462;p21"/>
          <p:cNvSpPr txBox="1"/>
          <p:nvPr>
            <p:ph idx="27"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463" name="Google Shape;463;p21"/>
          <p:cNvSpPr txBox="1"/>
          <p:nvPr>
            <p:ph idx="28"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464" name="Google Shape;464;p21"/>
          <p:cNvSpPr txBox="1"/>
          <p:nvPr>
            <p:ph idx="29" type="title"/>
          </p:nvPr>
        </p:nvSpPr>
        <p:spPr>
          <a:xfrm>
            <a:off x="3760713" y="1308338"/>
            <a:ext cx="2149800" cy="447900"/>
          </a:xfrm>
          <a:prstGeom prst="rect">
            <a:avLst/>
          </a:prstGeom>
        </p:spPr>
        <p:txBody>
          <a:bodyPr anchorCtr="0" anchor="ctr" bIns="0" lIns="91425" spcFirstLastPara="1" rIns="91425" wrap="square" tIns="0">
            <a:noAutofit/>
          </a:bodyPr>
          <a:lstStyle>
            <a:lvl1pPr lvl="0"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5" name="Google Shape;465;p21"/>
          <p:cNvSpPr txBox="1"/>
          <p:nvPr>
            <p:ph idx="30" type="title"/>
          </p:nvPr>
        </p:nvSpPr>
        <p:spPr>
          <a:xfrm>
            <a:off x="4103475" y="1756250"/>
            <a:ext cx="731100" cy="248100"/>
          </a:xfrm>
          <a:prstGeom prst="rect">
            <a:avLst/>
          </a:prstGeom>
        </p:spPr>
        <p:txBody>
          <a:bodyPr anchorCtr="0" anchor="ctr" bIns="0" lIns="0" spcFirstLastPara="1" rIns="0" wrap="square" tIns="0">
            <a:noAutofit/>
          </a:bodyPr>
          <a:lstStyle>
            <a:lvl1pPr lvl="0" algn="ctr">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1pPr>
            <a:lvl2pPr lvl="1">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2pPr>
            <a:lvl3pPr lvl="2">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3pPr>
            <a:lvl4pPr lvl="3">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4pPr>
            <a:lvl5pPr lvl="4">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5pPr>
            <a:lvl6pPr lvl="5">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6pPr>
            <a:lvl7pPr lvl="6">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7pPr>
            <a:lvl8pPr lvl="7">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8pPr>
            <a:lvl9pPr lvl="8">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pcoming Milestones - ALT 2">
  <p:cSld name="CUSTOM_7_1">
    <p:bg>
      <p:bgPr>
        <a:solidFill>
          <a:schemeClr val="lt2"/>
        </a:solidFill>
      </p:bgPr>
    </p:bg>
    <p:spTree>
      <p:nvGrpSpPr>
        <p:cNvPr id="466" name="Shape 466"/>
        <p:cNvGrpSpPr/>
        <p:nvPr/>
      </p:nvGrpSpPr>
      <p:grpSpPr>
        <a:xfrm>
          <a:off x="0" y="0"/>
          <a:ext cx="0" cy="0"/>
          <a:chOff x="0" y="0"/>
          <a:chExt cx="0" cy="0"/>
        </a:xfrm>
      </p:grpSpPr>
      <p:sp>
        <p:nvSpPr>
          <p:cNvPr id="467" name="Google Shape;467;p22"/>
          <p:cNvSpPr txBox="1"/>
          <p:nvPr>
            <p:ph type="title"/>
          </p:nvPr>
        </p:nvSpPr>
        <p:spPr>
          <a:xfrm>
            <a:off x="7718738" y="1307600"/>
            <a:ext cx="714600" cy="438000"/>
          </a:xfrm>
          <a:prstGeom prst="rect">
            <a:avLst/>
          </a:prstGeom>
        </p:spPr>
        <p:txBody>
          <a:bodyPr anchorCtr="0" anchor="ctr" bIns="0" lIns="0" spcFirstLastPara="1" rIns="0" wrap="square" tIns="0">
            <a:normAutofit/>
          </a:bodyPr>
          <a:lstStyle>
            <a:lvl1pPr lvl="0" algn="ctr">
              <a:spcBef>
                <a:spcPts val="0"/>
              </a:spcBef>
              <a:spcAft>
                <a:spcPts val="0"/>
              </a:spcAft>
              <a:buClr>
                <a:schemeClr val="lt1"/>
              </a:buClr>
              <a:buSzPts val="800"/>
              <a:buFont typeface="Inter Light"/>
              <a:buNone/>
              <a:defRPr sz="800">
                <a:latin typeface="Inter Light"/>
                <a:ea typeface="Inter Light"/>
                <a:cs typeface="Inter Light"/>
                <a:sym typeface="Inter Light"/>
              </a:defRPr>
            </a:lvl1pPr>
            <a:lvl2pPr lvl="1">
              <a:spcBef>
                <a:spcPts val="0"/>
              </a:spcBef>
              <a:spcAft>
                <a:spcPts val="0"/>
              </a:spcAft>
              <a:buSzPts val="1000"/>
              <a:buFont typeface="Inter Light"/>
              <a:buNone/>
              <a:defRPr sz="1000">
                <a:latin typeface="Inter Light"/>
                <a:ea typeface="Inter Light"/>
                <a:cs typeface="Inter Light"/>
                <a:sym typeface="Inter Light"/>
              </a:defRPr>
            </a:lvl2pPr>
            <a:lvl3pPr lvl="2">
              <a:spcBef>
                <a:spcPts val="0"/>
              </a:spcBef>
              <a:spcAft>
                <a:spcPts val="0"/>
              </a:spcAft>
              <a:buSzPts val="1000"/>
              <a:buFont typeface="Inter Light"/>
              <a:buNone/>
              <a:defRPr sz="1000">
                <a:latin typeface="Inter Light"/>
                <a:ea typeface="Inter Light"/>
                <a:cs typeface="Inter Light"/>
                <a:sym typeface="Inter Light"/>
              </a:defRPr>
            </a:lvl3pPr>
            <a:lvl4pPr lvl="3">
              <a:spcBef>
                <a:spcPts val="0"/>
              </a:spcBef>
              <a:spcAft>
                <a:spcPts val="0"/>
              </a:spcAft>
              <a:buSzPts val="1000"/>
              <a:buFont typeface="Inter Light"/>
              <a:buNone/>
              <a:defRPr sz="1000">
                <a:latin typeface="Inter Light"/>
                <a:ea typeface="Inter Light"/>
                <a:cs typeface="Inter Light"/>
                <a:sym typeface="Inter Light"/>
              </a:defRPr>
            </a:lvl4pPr>
            <a:lvl5pPr lvl="4">
              <a:spcBef>
                <a:spcPts val="0"/>
              </a:spcBef>
              <a:spcAft>
                <a:spcPts val="0"/>
              </a:spcAft>
              <a:buSzPts val="1000"/>
              <a:buFont typeface="Inter Light"/>
              <a:buNone/>
              <a:defRPr sz="1000">
                <a:latin typeface="Inter Light"/>
                <a:ea typeface="Inter Light"/>
                <a:cs typeface="Inter Light"/>
                <a:sym typeface="Inter Light"/>
              </a:defRPr>
            </a:lvl5pPr>
            <a:lvl6pPr lvl="5">
              <a:spcBef>
                <a:spcPts val="0"/>
              </a:spcBef>
              <a:spcAft>
                <a:spcPts val="0"/>
              </a:spcAft>
              <a:buSzPts val="1000"/>
              <a:buFont typeface="Inter Light"/>
              <a:buNone/>
              <a:defRPr sz="1000">
                <a:latin typeface="Inter Light"/>
                <a:ea typeface="Inter Light"/>
                <a:cs typeface="Inter Light"/>
                <a:sym typeface="Inter Light"/>
              </a:defRPr>
            </a:lvl6pPr>
            <a:lvl7pPr lvl="6">
              <a:spcBef>
                <a:spcPts val="0"/>
              </a:spcBef>
              <a:spcAft>
                <a:spcPts val="0"/>
              </a:spcAft>
              <a:buSzPts val="1000"/>
              <a:buFont typeface="Inter Light"/>
              <a:buNone/>
              <a:defRPr sz="1000">
                <a:latin typeface="Inter Light"/>
                <a:ea typeface="Inter Light"/>
                <a:cs typeface="Inter Light"/>
                <a:sym typeface="Inter Light"/>
              </a:defRPr>
            </a:lvl7pPr>
            <a:lvl8pPr lvl="7">
              <a:spcBef>
                <a:spcPts val="0"/>
              </a:spcBef>
              <a:spcAft>
                <a:spcPts val="0"/>
              </a:spcAft>
              <a:buSzPts val="1000"/>
              <a:buFont typeface="Inter Light"/>
              <a:buNone/>
              <a:defRPr sz="1000">
                <a:latin typeface="Inter Light"/>
                <a:ea typeface="Inter Light"/>
                <a:cs typeface="Inter Light"/>
                <a:sym typeface="Inter Light"/>
              </a:defRPr>
            </a:lvl8pPr>
            <a:lvl9pPr lvl="8">
              <a:spcBef>
                <a:spcPts val="0"/>
              </a:spcBef>
              <a:spcAft>
                <a:spcPts val="0"/>
              </a:spcAft>
              <a:buSzPts val="1000"/>
              <a:buFont typeface="Inter Light"/>
              <a:buNone/>
              <a:defRPr sz="1000">
                <a:latin typeface="Inter Light"/>
                <a:ea typeface="Inter Light"/>
                <a:cs typeface="Inter Light"/>
                <a:sym typeface="Inter Light"/>
              </a:defRPr>
            </a:lvl9pPr>
          </a:lstStyle>
          <a:p/>
        </p:txBody>
      </p:sp>
      <p:sp>
        <p:nvSpPr>
          <p:cNvPr id="468" name="Google Shape;468;p22"/>
          <p:cNvSpPr txBox="1"/>
          <p:nvPr>
            <p:ph idx="2" type="title"/>
          </p:nvPr>
        </p:nvSpPr>
        <p:spPr>
          <a:xfrm>
            <a:off x="8433150" y="1307600"/>
            <a:ext cx="714600" cy="438000"/>
          </a:xfrm>
          <a:prstGeom prst="rect">
            <a:avLst/>
          </a:prstGeom>
        </p:spPr>
        <p:txBody>
          <a:bodyPr anchorCtr="0" anchor="ctr" bIns="0" lIns="0" spcFirstLastPara="1" rIns="0" wrap="square" tIns="0">
            <a:normAutofit/>
          </a:bodyPr>
          <a:lstStyle>
            <a:lvl1pPr lvl="0" algn="ctr">
              <a:spcBef>
                <a:spcPts val="0"/>
              </a:spcBef>
              <a:spcAft>
                <a:spcPts val="0"/>
              </a:spcAft>
              <a:buClr>
                <a:schemeClr val="lt1"/>
              </a:buClr>
              <a:buSzPts val="800"/>
              <a:buFont typeface="Inter Light"/>
              <a:buNone/>
              <a:defRPr sz="800">
                <a:latin typeface="Inter Light"/>
                <a:ea typeface="Inter Light"/>
                <a:cs typeface="Inter Light"/>
                <a:sym typeface="Inter Light"/>
              </a:defRPr>
            </a:lvl1pPr>
            <a:lvl2pPr lvl="1">
              <a:spcBef>
                <a:spcPts val="0"/>
              </a:spcBef>
              <a:spcAft>
                <a:spcPts val="0"/>
              </a:spcAft>
              <a:buSzPts val="1000"/>
              <a:buFont typeface="Inter Light"/>
              <a:buNone/>
              <a:defRPr sz="1000">
                <a:latin typeface="Inter Light"/>
                <a:ea typeface="Inter Light"/>
                <a:cs typeface="Inter Light"/>
                <a:sym typeface="Inter Light"/>
              </a:defRPr>
            </a:lvl2pPr>
            <a:lvl3pPr lvl="2">
              <a:spcBef>
                <a:spcPts val="0"/>
              </a:spcBef>
              <a:spcAft>
                <a:spcPts val="0"/>
              </a:spcAft>
              <a:buSzPts val="1000"/>
              <a:buFont typeface="Inter Light"/>
              <a:buNone/>
              <a:defRPr sz="1000">
                <a:latin typeface="Inter Light"/>
                <a:ea typeface="Inter Light"/>
                <a:cs typeface="Inter Light"/>
                <a:sym typeface="Inter Light"/>
              </a:defRPr>
            </a:lvl3pPr>
            <a:lvl4pPr lvl="3">
              <a:spcBef>
                <a:spcPts val="0"/>
              </a:spcBef>
              <a:spcAft>
                <a:spcPts val="0"/>
              </a:spcAft>
              <a:buSzPts val="1000"/>
              <a:buFont typeface="Inter Light"/>
              <a:buNone/>
              <a:defRPr sz="1000">
                <a:latin typeface="Inter Light"/>
                <a:ea typeface="Inter Light"/>
                <a:cs typeface="Inter Light"/>
                <a:sym typeface="Inter Light"/>
              </a:defRPr>
            </a:lvl4pPr>
            <a:lvl5pPr lvl="4">
              <a:spcBef>
                <a:spcPts val="0"/>
              </a:spcBef>
              <a:spcAft>
                <a:spcPts val="0"/>
              </a:spcAft>
              <a:buSzPts val="1000"/>
              <a:buFont typeface="Inter Light"/>
              <a:buNone/>
              <a:defRPr sz="1000">
                <a:latin typeface="Inter Light"/>
                <a:ea typeface="Inter Light"/>
                <a:cs typeface="Inter Light"/>
                <a:sym typeface="Inter Light"/>
              </a:defRPr>
            </a:lvl5pPr>
            <a:lvl6pPr lvl="5">
              <a:spcBef>
                <a:spcPts val="0"/>
              </a:spcBef>
              <a:spcAft>
                <a:spcPts val="0"/>
              </a:spcAft>
              <a:buSzPts val="1000"/>
              <a:buFont typeface="Inter Light"/>
              <a:buNone/>
              <a:defRPr sz="1000">
                <a:latin typeface="Inter Light"/>
                <a:ea typeface="Inter Light"/>
                <a:cs typeface="Inter Light"/>
                <a:sym typeface="Inter Light"/>
              </a:defRPr>
            </a:lvl6pPr>
            <a:lvl7pPr lvl="6">
              <a:spcBef>
                <a:spcPts val="0"/>
              </a:spcBef>
              <a:spcAft>
                <a:spcPts val="0"/>
              </a:spcAft>
              <a:buSzPts val="1000"/>
              <a:buFont typeface="Inter Light"/>
              <a:buNone/>
              <a:defRPr sz="1000">
                <a:latin typeface="Inter Light"/>
                <a:ea typeface="Inter Light"/>
                <a:cs typeface="Inter Light"/>
                <a:sym typeface="Inter Light"/>
              </a:defRPr>
            </a:lvl7pPr>
            <a:lvl8pPr lvl="7">
              <a:spcBef>
                <a:spcPts val="0"/>
              </a:spcBef>
              <a:spcAft>
                <a:spcPts val="0"/>
              </a:spcAft>
              <a:buSzPts val="1000"/>
              <a:buFont typeface="Inter Light"/>
              <a:buNone/>
              <a:defRPr sz="1000">
                <a:latin typeface="Inter Light"/>
                <a:ea typeface="Inter Light"/>
                <a:cs typeface="Inter Light"/>
                <a:sym typeface="Inter Light"/>
              </a:defRPr>
            </a:lvl8pPr>
            <a:lvl9pPr lvl="8">
              <a:spcBef>
                <a:spcPts val="0"/>
              </a:spcBef>
              <a:spcAft>
                <a:spcPts val="0"/>
              </a:spcAft>
              <a:buSzPts val="1000"/>
              <a:buFont typeface="Inter Light"/>
              <a:buNone/>
              <a:defRPr sz="1000">
                <a:latin typeface="Inter Light"/>
                <a:ea typeface="Inter Light"/>
                <a:cs typeface="Inter Light"/>
                <a:sym typeface="Inter Light"/>
              </a:defRPr>
            </a:lvl9pPr>
          </a:lstStyle>
          <a:p/>
        </p:txBody>
      </p:sp>
      <p:sp>
        <p:nvSpPr>
          <p:cNvPr id="469" name="Google Shape;469;p22"/>
          <p:cNvSpPr txBox="1"/>
          <p:nvPr>
            <p:ph idx="3" type="title"/>
          </p:nvPr>
        </p:nvSpPr>
        <p:spPr>
          <a:xfrm>
            <a:off x="4860825" y="1307600"/>
            <a:ext cx="714600" cy="438000"/>
          </a:xfrm>
          <a:prstGeom prst="rect">
            <a:avLst/>
          </a:prstGeom>
        </p:spPr>
        <p:txBody>
          <a:bodyPr anchorCtr="0" anchor="ctr" bIns="0" lIns="0" spcFirstLastPara="1" rIns="0" wrap="square" tIns="0">
            <a:normAutofit/>
          </a:bodyPr>
          <a:lstStyle>
            <a:lvl1pPr lvl="0" algn="ctr">
              <a:spcBef>
                <a:spcPts val="0"/>
              </a:spcBef>
              <a:spcAft>
                <a:spcPts val="0"/>
              </a:spcAft>
              <a:buClr>
                <a:schemeClr val="lt1"/>
              </a:buClr>
              <a:buSzPts val="800"/>
              <a:buFont typeface="Inter Light"/>
              <a:buNone/>
              <a:defRPr sz="800">
                <a:latin typeface="Inter Light"/>
                <a:ea typeface="Inter Light"/>
                <a:cs typeface="Inter Light"/>
                <a:sym typeface="Inter Light"/>
              </a:defRPr>
            </a:lvl1pPr>
            <a:lvl2pPr lvl="1">
              <a:spcBef>
                <a:spcPts val="0"/>
              </a:spcBef>
              <a:spcAft>
                <a:spcPts val="0"/>
              </a:spcAft>
              <a:buSzPts val="1000"/>
              <a:buFont typeface="Inter Light"/>
              <a:buNone/>
              <a:defRPr sz="1000">
                <a:latin typeface="Inter Light"/>
                <a:ea typeface="Inter Light"/>
                <a:cs typeface="Inter Light"/>
                <a:sym typeface="Inter Light"/>
              </a:defRPr>
            </a:lvl2pPr>
            <a:lvl3pPr lvl="2">
              <a:spcBef>
                <a:spcPts val="0"/>
              </a:spcBef>
              <a:spcAft>
                <a:spcPts val="0"/>
              </a:spcAft>
              <a:buSzPts val="1000"/>
              <a:buFont typeface="Inter Light"/>
              <a:buNone/>
              <a:defRPr sz="1000">
                <a:latin typeface="Inter Light"/>
                <a:ea typeface="Inter Light"/>
                <a:cs typeface="Inter Light"/>
                <a:sym typeface="Inter Light"/>
              </a:defRPr>
            </a:lvl3pPr>
            <a:lvl4pPr lvl="3">
              <a:spcBef>
                <a:spcPts val="0"/>
              </a:spcBef>
              <a:spcAft>
                <a:spcPts val="0"/>
              </a:spcAft>
              <a:buSzPts val="1000"/>
              <a:buFont typeface="Inter Light"/>
              <a:buNone/>
              <a:defRPr sz="1000">
                <a:latin typeface="Inter Light"/>
                <a:ea typeface="Inter Light"/>
                <a:cs typeface="Inter Light"/>
                <a:sym typeface="Inter Light"/>
              </a:defRPr>
            </a:lvl4pPr>
            <a:lvl5pPr lvl="4">
              <a:spcBef>
                <a:spcPts val="0"/>
              </a:spcBef>
              <a:spcAft>
                <a:spcPts val="0"/>
              </a:spcAft>
              <a:buSzPts val="1000"/>
              <a:buFont typeface="Inter Light"/>
              <a:buNone/>
              <a:defRPr sz="1000">
                <a:latin typeface="Inter Light"/>
                <a:ea typeface="Inter Light"/>
                <a:cs typeface="Inter Light"/>
                <a:sym typeface="Inter Light"/>
              </a:defRPr>
            </a:lvl5pPr>
            <a:lvl6pPr lvl="5">
              <a:spcBef>
                <a:spcPts val="0"/>
              </a:spcBef>
              <a:spcAft>
                <a:spcPts val="0"/>
              </a:spcAft>
              <a:buSzPts val="1000"/>
              <a:buFont typeface="Inter Light"/>
              <a:buNone/>
              <a:defRPr sz="1000">
                <a:latin typeface="Inter Light"/>
                <a:ea typeface="Inter Light"/>
                <a:cs typeface="Inter Light"/>
                <a:sym typeface="Inter Light"/>
              </a:defRPr>
            </a:lvl6pPr>
            <a:lvl7pPr lvl="6">
              <a:spcBef>
                <a:spcPts val="0"/>
              </a:spcBef>
              <a:spcAft>
                <a:spcPts val="0"/>
              </a:spcAft>
              <a:buSzPts val="1000"/>
              <a:buFont typeface="Inter Light"/>
              <a:buNone/>
              <a:defRPr sz="1000">
                <a:latin typeface="Inter Light"/>
                <a:ea typeface="Inter Light"/>
                <a:cs typeface="Inter Light"/>
                <a:sym typeface="Inter Light"/>
              </a:defRPr>
            </a:lvl7pPr>
            <a:lvl8pPr lvl="7">
              <a:spcBef>
                <a:spcPts val="0"/>
              </a:spcBef>
              <a:spcAft>
                <a:spcPts val="0"/>
              </a:spcAft>
              <a:buSzPts val="1000"/>
              <a:buFont typeface="Inter Light"/>
              <a:buNone/>
              <a:defRPr sz="1000">
                <a:latin typeface="Inter Light"/>
                <a:ea typeface="Inter Light"/>
                <a:cs typeface="Inter Light"/>
                <a:sym typeface="Inter Light"/>
              </a:defRPr>
            </a:lvl8pPr>
            <a:lvl9pPr lvl="8">
              <a:spcBef>
                <a:spcPts val="0"/>
              </a:spcBef>
              <a:spcAft>
                <a:spcPts val="0"/>
              </a:spcAft>
              <a:buSzPts val="1000"/>
              <a:buFont typeface="Inter Light"/>
              <a:buNone/>
              <a:defRPr sz="1000">
                <a:latin typeface="Inter Light"/>
                <a:ea typeface="Inter Light"/>
                <a:cs typeface="Inter Light"/>
                <a:sym typeface="Inter Light"/>
              </a:defRPr>
            </a:lvl9pPr>
          </a:lstStyle>
          <a:p/>
        </p:txBody>
      </p:sp>
      <p:sp>
        <p:nvSpPr>
          <p:cNvPr id="470" name="Google Shape;470;p22"/>
          <p:cNvSpPr txBox="1"/>
          <p:nvPr>
            <p:ph idx="4" type="title"/>
          </p:nvPr>
        </p:nvSpPr>
        <p:spPr>
          <a:xfrm>
            <a:off x="5575238" y="1307600"/>
            <a:ext cx="714600" cy="438000"/>
          </a:xfrm>
          <a:prstGeom prst="rect">
            <a:avLst/>
          </a:prstGeom>
        </p:spPr>
        <p:txBody>
          <a:bodyPr anchorCtr="0" anchor="ctr" bIns="0" lIns="0" spcFirstLastPara="1" rIns="0" wrap="square" tIns="0">
            <a:normAutofit/>
          </a:bodyPr>
          <a:lstStyle>
            <a:lvl1pPr lvl="0" algn="ctr">
              <a:spcBef>
                <a:spcPts val="0"/>
              </a:spcBef>
              <a:spcAft>
                <a:spcPts val="0"/>
              </a:spcAft>
              <a:buClr>
                <a:schemeClr val="lt1"/>
              </a:buClr>
              <a:buSzPts val="800"/>
              <a:buFont typeface="Inter Light"/>
              <a:buNone/>
              <a:defRPr sz="800">
                <a:latin typeface="Inter Light"/>
                <a:ea typeface="Inter Light"/>
                <a:cs typeface="Inter Light"/>
                <a:sym typeface="Inter Light"/>
              </a:defRPr>
            </a:lvl1pPr>
            <a:lvl2pPr lvl="1">
              <a:spcBef>
                <a:spcPts val="0"/>
              </a:spcBef>
              <a:spcAft>
                <a:spcPts val="0"/>
              </a:spcAft>
              <a:buSzPts val="1000"/>
              <a:buFont typeface="Inter Light"/>
              <a:buNone/>
              <a:defRPr sz="1000">
                <a:latin typeface="Inter Light"/>
                <a:ea typeface="Inter Light"/>
                <a:cs typeface="Inter Light"/>
                <a:sym typeface="Inter Light"/>
              </a:defRPr>
            </a:lvl2pPr>
            <a:lvl3pPr lvl="2">
              <a:spcBef>
                <a:spcPts val="0"/>
              </a:spcBef>
              <a:spcAft>
                <a:spcPts val="0"/>
              </a:spcAft>
              <a:buSzPts val="1000"/>
              <a:buFont typeface="Inter Light"/>
              <a:buNone/>
              <a:defRPr sz="1000">
                <a:latin typeface="Inter Light"/>
                <a:ea typeface="Inter Light"/>
                <a:cs typeface="Inter Light"/>
                <a:sym typeface="Inter Light"/>
              </a:defRPr>
            </a:lvl3pPr>
            <a:lvl4pPr lvl="3">
              <a:spcBef>
                <a:spcPts val="0"/>
              </a:spcBef>
              <a:spcAft>
                <a:spcPts val="0"/>
              </a:spcAft>
              <a:buSzPts val="1000"/>
              <a:buFont typeface="Inter Light"/>
              <a:buNone/>
              <a:defRPr sz="1000">
                <a:latin typeface="Inter Light"/>
                <a:ea typeface="Inter Light"/>
                <a:cs typeface="Inter Light"/>
                <a:sym typeface="Inter Light"/>
              </a:defRPr>
            </a:lvl4pPr>
            <a:lvl5pPr lvl="4">
              <a:spcBef>
                <a:spcPts val="0"/>
              </a:spcBef>
              <a:spcAft>
                <a:spcPts val="0"/>
              </a:spcAft>
              <a:buSzPts val="1000"/>
              <a:buFont typeface="Inter Light"/>
              <a:buNone/>
              <a:defRPr sz="1000">
                <a:latin typeface="Inter Light"/>
                <a:ea typeface="Inter Light"/>
                <a:cs typeface="Inter Light"/>
                <a:sym typeface="Inter Light"/>
              </a:defRPr>
            </a:lvl5pPr>
            <a:lvl6pPr lvl="5">
              <a:spcBef>
                <a:spcPts val="0"/>
              </a:spcBef>
              <a:spcAft>
                <a:spcPts val="0"/>
              </a:spcAft>
              <a:buSzPts val="1000"/>
              <a:buFont typeface="Inter Light"/>
              <a:buNone/>
              <a:defRPr sz="1000">
                <a:latin typeface="Inter Light"/>
                <a:ea typeface="Inter Light"/>
                <a:cs typeface="Inter Light"/>
                <a:sym typeface="Inter Light"/>
              </a:defRPr>
            </a:lvl6pPr>
            <a:lvl7pPr lvl="6">
              <a:spcBef>
                <a:spcPts val="0"/>
              </a:spcBef>
              <a:spcAft>
                <a:spcPts val="0"/>
              </a:spcAft>
              <a:buSzPts val="1000"/>
              <a:buFont typeface="Inter Light"/>
              <a:buNone/>
              <a:defRPr sz="1000">
                <a:latin typeface="Inter Light"/>
                <a:ea typeface="Inter Light"/>
                <a:cs typeface="Inter Light"/>
                <a:sym typeface="Inter Light"/>
              </a:defRPr>
            </a:lvl7pPr>
            <a:lvl8pPr lvl="7">
              <a:spcBef>
                <a:spcPts val="0"/>
              </a:spcBef>
              <a:spcAft>
                <a:spcPts val="0"/>
              </a:spcAft>
              <a:buSzPts val="1000"/>
              <a:buFont typeface="Inter Light"/>
              <a:buNone/>
              <a:defRPr sz="1000">
                <a:latin typeface="Inter Light"/>
                <a:ea typeface="Inter Light"/>
                <a:cs typeface="Inter Light"/>
                <a:sym typeface="Inter Light"/>
              </a:defRPr>
            </a:lvl8pPr>
            <a:lvl9pPr lvl="8">
              <a:spcBef>
                <a:spcPts val="0"/>
              </a:spcBef>
              <a:spcAft>
                <a:spcPts val="0"/>
              </a:spcAft>
              <a:buSzPts val="1000"/>
              <a:buFont typeface="Inter Light"/>
              <a:buNone/>
              <a:defRPr sz="1000">
                <a:latin typeface="Inter Light"/>
                <a:ea typeface="Inter Light"/>
                <a:cs typeface="Inter Light"/>
                <a:sym typeface="Inter Light"/>
              </a:defRPr>
            </a:lvl9pPr>
          </a:lstStyle>
          <a:p/>
        </p:txBody>
      </p:sp>
      <p:sp>
        <p:nvSpPr>
          <p:cNvPr id="471" name="Google Shape;471;p22"/>
          <p:cNvSpPr txBox="1"/>
          <p:nvPr>
            <p:ph idx="5" type="title"/>
          </p:nvPr>
        </p:nvSpPr>
        <p:spPr>
          <a:xfrm>
            <a:off x="6289688" y="1307600"/>
            <a:ext cx="714600" cy="438000"/>
          </a:xfrm>
          <a:prstGeom prst="rect">
            <a:avLst/>
          </a:prstGeom>
        </p:spPr>
        <p:txBody>
          <a:bodyPr anchorCtr="0" anchor="ctr" bIns="0" lIns="0" spcFirstLastPara="1" rIns="0" wrap="square" tIns="0">
            <a:normAutofit/>
          </a:bodyPr>
          <a:lstStyle>
            <a:lvl1pPr lvl="0" algn="ctr">
              <a:spcBef>
                <a:spcPts val="0"/>
              </a:spcBef>
              <a:spcAft>
                <a:spcPts val="0"/>
              </a:spcAft>
              <a:buClr>
                <a:schemeClr val="lt1"/>
              </a:buClr>
              <a:buSzPts val="800"/>
              <a:buFont typeface="Inter Light"/>
              <a:buNone/>
              <a:defRPr sz="800">
                <a:latin typeface="Inter Light"/>
                <a:ea typeface="Inter Light"/>
                <a:cs typeface="Inter Light"/>
                <a:sym typeface="Inter Light"/>
              </a:defRPr>
            </a:lvl1pPr>
            <a:lvl2pPr lvl="1">
              <a:spcBef>
                <a:spcPts val="0"/>
              </a:spcBef>
              <a:spcAft>
                <a:spcPts val="0"/>
              </a:spcAft>
              <a:buSzPts val="1000"/>
              <a:buFont typeface="Inter Light"/>
              <a:buNone/>
              <a:defRPr sz="1000">
                <a:latin typeface="Inter Light"/>
                <a:ea typeface="Inter Light"/>
                <a:cs typeface="Inter Light"/>
                <a:sym typeface="Inter Light"/>
              </a:defRPr>
            </a:lvl2pPr>
            <a:lvl3pPr lvl="2">
              <a:spcBef>
                <a:spcPts val="0"/>
              </a:spcBef>
              <a:spcAft>
                <a:spcPts val="0"/>
              </a:spcAft>
              <a:buSzPts val="1000"/>
              <a:buFont typeface="Inter Light"/>
              <a:buNone/>
              <a:defRPr sz="1000">
                <a:latin typeface="Inter Light"/>
                <a:ea typeface="Inter Light"/>
                <a:cs typeface="Inter Light"/>
                <a:sym typeface="Inter Light"/>
              </a:defRPr>
            </a:lvl3pPr>
            <a:lvl4pPr lvl="3">
              <a:spcBef>
                <a:spcPts val="0"/>
              </a:spcBef>
              <a:spcAft>
                <a:spcPts val="0"/>
              </a:spcAft>
              <a:buSzPts val="1000"/>
              <a:buFont typeface="Inter Light"/>
              <a:buNone/>
              <a:defRPr sz="1000">
                <a:latin typeface="Inter Light"/>
                <a:ea typeface="Inter Light"/>
                <a:cs typeface="Inter Light"/>
                <a:sym typeface="Inter Light"/>
              </a:defRPr>
            </a:lvl4pPr>
            <a:lvl5pPr lvl="4">
              <a:spcBef>
                <a:spcPts val="0"/>
              </a:spcBef>
              <a:spcAft>
                <a:spcPts val="0"/>
              </a:spcAft>
              <a:buSzPts val="1000"/>
              <a:buFont typeface="Inter Light"/>
              <a:buNone/>
              <a:defRPr sz="1000">
                <a:latin typeface="Inter Light"/>
                <a:ea typeface="Inter Light"/>
                <a:cs typeface="Inter Light"/>
                <a:sym typeface="Inter Light"/>
              </a:defRPr>
            </a:lvl5pPr>
            <a:lvl6pPr lvl="5">
              <a:spcBef>
                <a:spcPts val="0"/>
              </a:spcBef>
              <a:spcAft>
                <a:spcPts val="0"/>
              </a:spcAft>
              <a:buSzPts val="1000"/>
              <a:buFont typeface="Inter Light"/>
              <a:buNone/>
              <a:defRPr sz="1000">
                <a:latin typeface="Inter Light"/>
                <a:ea typeface="Inter Light"/>
                <a:cs typeface="Inter Light"/>
                <a:sym typeface="Inter Light"/>
              </a:defRPr>
            </a:lvl6pPr>
            <a:lvl7pPr lvl="6">
              <a:spcBef>
                <a:spcPts val="0"/>
              </a:spcBef>
              <a:spcAft>
                <a:spcPts val="0"/>
              </a:spcAft>
              <a:buSzPts val="1000"/>
              <a:buFont typeface="Inter Light"/>
              <a:buNone/>
              <a:defRPr sz="1000">
                <a:latin typeface="Inter Light"/>
                <a:ea typeface="Inter Light"/>
                <a:cs typeface="Inter Light"/>
                <a:sym typeface="Inter Light"/>
              </a:defRPr>
            </a:lvl7pPr>
            <a:lvl8pPr lvl="7">
              <a:spcBef>
                <a:spcPts val="0"/>
              </a:spcBef>
              <a:spcAft>
                <a:spcPts val="0"/>
              </a:spcAft>
              <a:buSzPts val="1000"/>
              <a:buFont typeface="Inter Light"/>
              <a:buNone/>
              <a:defRPr sz="1000">
                <a:latin typeface="Inter Light"/>
                <a:ea typeface="Inter Light"/>
                <a:cs typeface="Inter Light"/>
                <a:sym typeface="Inter Light"/>
              </a:defRPr>
            </a:lvl8pPr>
            <a:lvl9pPr lvl="8">
              <a:spcBef>
                <a:spcPts val="0"/>
              </a:spcBef>
              <a:spcAft>
                <a:spcPts val="0"/>
              </a:spcAft>
              <a:buSzPts val="1000"/>
              <a:buFont typeface="Inter Light"/>
              <a:buNone/>
              <a:defRPr sz="1000">
                <a:latin typeface="Inter Light"/>
                <a:ea typeface="Inter Light"/>
                <a:cs typeface="Inter Light"/>
                <a:sym typeface="Inter Light"/>
              </a:defRPr>
            </a:lvl9pPr>
          </a:lstStyle>
          <a:p/>
        </p:txBody>
      </p:sp>
      <p:sp>
        <p:nvSpPr>
          <p:cNvPr id="472" name="Google Shape;472;p22"/>
          <p:cNvSpPr txBox="1"/>
          <p:nvPr>
            <p:ph idx="6" type="title"/>
          </p:nvPr>
        </p:nvSpPr>
        <p:spPr>
          <a:xfrm>
            <a:off x="7004100" y="1307600"/>
            <a:ext cx="714600" cy="438000"/>
          </a:xfrm>
          <a:prstGeom prst="rect">
            <a:avLst/>
          </a:prstGeom>
        </p:spPr>
        <p:txBody>
          <a:bodyPr anchorCtr="0" anchor="ctr" bIns="0" lIns="0" spcFirstLastPara="1" rIns="0" wrap="square" tIns="0">
            <a:normAutofit/>
          </a:bodyPr>
          <a:lstStyle>
            <a:lvl1pPr lvl="0" algn="ctr">
              <a:spcBef>
                <a:spcPts val="0"/>
              </a:spcBef>
              <a:spcAft>
                <a:spcPts val="0"/>
              </a:spcAft>
              <a:buClr>
                <a:schemeClr val="lt1"/>
              </a:buClr>
              <a:buSzPts val="800"/>
              <a:buFont typeface="Inter Light"/>
              <a:buNone/>
              <a:defRPr sz="800">
                <a:latin typeface="Inter Light"/>
                <a:ea typeface="Inter Light"/>
                <a:cs typeface="Inter Light"/>
                <a:sym typeface="Inter Light"/>
              </a:defRPr>
            </a:lvl1pPr>
            <a:lvl2pPr lvl="1">
              <a:spcBef>
                <a:spcPts val="0"/>
              </a:spcBef>
              <a:spcAft>
                <a:spcPts val="0"/>
              </a:spcAft>
              <a:buSzPts val="1000"/>
              <a:buFont typeface="Inter Light"/>
              <a:buNone/>
              <a:defRPr sz="1000">
                <a:latin typeface="Inter Light"/>
                <a:ea typeface="Inter Light"/>
                <a:cs typeface="Inter Light"/>
                <a:sym typeface="Inter Light"/>
              </a:defRPr>
            </a:lvl2pPr>
            <a:lvl3pPr lvl="2">
              <a:spcBef>
                <a:spcPts val="0"/>
              </a:spcBef>
              <a:spcAft>
                <a:spcPts val="0"/>
              </a:spcAft>
              <a:buSzPts val="1000"/>
              <a:buFont typeface="Inter Light"/>
              <a:buNone/>
              <a:defRPr sz="1000">
                <a:latin typeface="Inter Light"/>
                <a:ea typeface="Inter Light"/>
                <a:cs typeface="Inter Light"/>
                <a:sym typeface="Inter Light"/>
              </a:defRPr>
            </a:lvl3pPr>
            <a:lvl4pPr lvl="3">
              <a:spcBef>
                <a:spcPts val="0"/>
              </a:spcBef>
              <a:spcAft>
                <a:spcPts val="0"/>
              </a:spcAft>
              <a:buSzPts val="1000"/>
              <a:buFont typeface="Inter Light"/>
              <a:buNone/>
              <a:defRPr sz="1000">
                <a:latin typeface="Inter Light"/>
                <a:ea typeface="Inter Light"/>
                <a:cs typeface="Inter Light"/>
                <a:sym typeface="Inter Light"/>
              </a:defRPr>
            </a:lvl4pPr>
            <a:lvl5pPr lvl="4">
              <a:spcBef>
                <a:spcPts val="0"/>
              </a:spcBef>
              <a:spcAft>
                <a:spcPts val="0"/>
              </a:spcAft>
              <a:buSzPts val="1000"/>
              <a:buFont typeface="Inter Light"/>
              <a:buNone/>
              <a:defRPr sz="1000">
                <a:latin typeface="Inter Light"/>
                <a:ea typeface="Inter Light"/>
                <a:cs typeface="Inter Light"/>
                <a:sym typeface="Inter Light"/>
              </a:defRPr>
            </a:lvl5pPr>
            <a:lvl6pPr lvl="5">
              <a:spcBef>
                <a:spcPts val="0"/>
              </a:spcBef>
              <a:spcAft>
                <a:spcPts val="0"/>
              </a:spcAft>
              <a:buSzPts val="1000"/>
              <a:buFont typeface="Inter Light"/>
              <a:buNone/>
              <a:defRPr sz="1000">
                <a:latin typeface="Inter Light"/>
                <a:ea typeface="Inter Light"/>
                <a:cs typeface="Inter Light"/>
                <a:sym typeface="Inter Light"/>
              </a:defRPr>
            </a:lvl6pPr>
            <a:lvl7pPr lvl="6">
              <a:spcBef>
                <a:spcPts val="0"/>
              </a:spcBef>
              <a:spcAft>
                <a:spcPts val="0"/>
              </a:spcAft>
              <a:buSzPts val="1000"/>
              <a:buFont typeface="Inter Light"/>
              <a:buNone/>
              <a:defRPr sz="1000">
                <a:latin typeface="Inter Light"/>
                <a:ea typeface="Inter Light"/>
                <a:cs typeface="Inter Light"/>
                <a:sym typeface="Inter Light"/>
              </a:defRPr>
            </a:lvl7pPr>
            <a:lvl8pPr lvl="7">
              <a:spcBef>
                <a:spcPts val="0"/>
              </a:spcBef>
              <a:spcAft>
                <a:spcPts val="0"/>
              </a:spcAft>
              <a:buSzPts val="1000"/>
              <a:buFont typeface="Inter Light"/>
              <a:buNone/>
              <a:defRPr sz="1000">
                <a:latin typeface="Inter Light"/>
                <a:ea typeface="Inter Light"/>
                <a:cs typeface="Inter Light"/>
                <a:sym typeface="Inter Light"/>
              </a:defRPr>
            </a:lvl8pPr>
            <a:lvl9pPr lvl="8">
              <a:spcBef>
                <a:spcPts val="0"/>
              </a:spcBef>
              <a:spcAft>
                <a:spcPts val="0"/>
              </a:spcAft>
              <a:buSzPts val="1000"/>
              <a:buFont typeface="Inter Light"/>
              <a:buNone/>
              <a:defRPr sz="1000">
                <a:latin typeface="Inter Light"/>
                <a:ea typeface="Inter Light"/>
                <a:cs typeface="Inter Light"/>
                <a:sym typeface="Inter Light"/>
              </a:defRPr>
            </a:lvl9pPr>
          </a:lstStyle>
          <a:p/>
        </p:txBody>
      </p:sp>
      <p:sp>
        <p:nvSpPr>
          <p:cNvPr id="473" name="Google Shape;473;p22"/>
          <p:cNvSpPr txBox="1"/>
          <p:nvPr>
            <p:ph idx="7" type="title"/>
          </p:nvPr>
        </p:nvSpPr>
        <p:spPr>
          <a:xfrm>
            <a:off x="2709475" y="1307850"/>
            <a:ext cx="806700" cy="437700"/>
          </a:xfrm>
          <a:prstGeom prst="rect">
            <a:avLst/>
          </a:prstGeom>
        </p:spPr>
        <p:txBody>
          <a:bodyPr anchorCtr="0" anchor="ctr" bIns="91425" lIns="137150" spcFirstLastPara="1" rIns="91425" wrap="square" tIns="91425">
            <a:no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474" name="Google Shape;474;p22"/>
          <p:cNvSpPr txBox="1"/>
          <p:nvPr>
            <p:ph idx="8" type="title"/>
          </p:nvPr>
        </p:nvSpPr>
        <p:spPr>
          <a:xfrm>
            <a:off x="3516175" y="1307575"/>
            <a:ext cx="1344600" cy="438000"/>
          </a:xfrm>
          <a:prstGeom prst="rect">
            <a:avLst/>
          </a:prstGeom>
        </p:spPr>
        <p:txBody>
          <a:bodyPr anchorCtr="0" anchor="ctr" bIns="91425" lIns="137150" spcFirstLastPara="1" rIns="91425" wrap="square" tIns="91425">
            <a:no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475" name="Google Shape;475;p22"/>
          <p:cNvSpPr txBox="1"/>
          <p:nvPr>
            <p:ph idx="1"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476" name="Google Shape;476;p22"/>
          <p:cNvSpPr txBox="1"/>
          <p:nvPr>
            <p:ph idx="9" type="title"/>
          </p:nvPr>
        </p:nvSpPr>
        <p:spPr>
          <a:xfrm flipH="1">
            <a:off x="524150" y="658975"/>
            <a:ext cx="8098500" cy="6486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477" name="Google Shape;477;p22"/>
          <p:cNvSpPr txBox="1"/>
          <p:nvPr>
            <p:ph idx="13" type="subTitle"/>
          </p:nvPr>
        </p:nvSpPr>
        <p:spPr>
          <a:xfrm>
            <a:off x="523850" y="334925"/>
            <a:ext cx="8099100" cy="324000"/>
          </a:xfrm>
          <a:prstGeom prst="rect">
            <a:avLst/>
          </a:prstGeom>
        </p:spPr>
        <p:txBody>
          <a:bodyPr anchorCtr="0" anchor="ctr" bIns="0" lIns="274300" spcFirstLastPara="1" rIns="91425" wrap="square" tIns="91425">
            <a:normAutofit/>
          </a:bodyPr>
          <a:lstStyle>
            <a:lvl1pPr lv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cxnSp>
        <p:nvCxnSpPr>
          <p:cNvPr id="478" name="Google Shape;478;p22"/>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479" name="Google Shape;479;p22"/>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480" name="Google Shape;480;p22"/>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sp>
        <p:nvSpPr>
          <p:cNvPr id="481" name="Google Shape;481;p22"/>
          <p:cNvSpPr txBox="1"/>
          <p:nvPr>
            <p:ph idx="14"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482" name="Google Shape;482;p22"/>
          <p:cNvSpPr txBox="1"/>
          <p:nvPr>
            <p:ph idx="15"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483" name="Google Shape;483;p22"/>
          <p:cNvSpPr/>
          <p:nvPr/>
        </p:nvSpPr>
        <p:spPr>
          <a:xfrm rot="-5400000">
            <a:off x="1615375" y="2839725"/>
            <a:ext cx="2994900" cy="8067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Gowun Batang"/>
              <a:ea typeface="Gowun Batang"/>
              <a:cs typeface="Gowun Batang"/>
              <a:sym typeface="Gowun Batang"/>
            </a:endParaRPr>
          </a:p>
        </p:txBody>
      </p:sp>
      <p:sp>
        <p:nvSpPr>
          <p:cNvPr id="484" name="Google Shape;484;p22"/>
          <p:cNvSpPr/>
          <p:nvPr>
            <p:ph idx="16" type="pic"/>
          </p:nvPr>
        </p:nvSpPr>
        <p:spPr>
          <a:xfrm>
            <a:off x="2874250" y="1809100"/>
            <a:ext cx="205200" cy="205200"/>
          </a:xfrm>
          <a:prstGeom prst="ellipse">
            <a:avLst/>
          </a:prstGeom>
          <a:noFill/>
          <a:ln>
            <a:noFill/>
          </a:ln>
        </p:spPr>
      </p:sp>
      <p:sp>
        <p:nvSpPr>
          <p:cNvPr id="485" name="Google Shape;485;p22"/>
          <p:cNvSpPr txBox="1"/>
          <p:nvPr>
            <p:ph idx="17" type="title"/>
          </p:nvPr>
        </p:nvSpPr>
        <p:spPr>
          <a:xfrm>
            <a:off x="521250" y="1745775"/>
            <a:ext cx="2188200" cy="332700"/>
          </a:xfrm>
          <a:prstGeom prst="rect">
            <a:avLst/>
          </a:prstGeom>
        </p:spPr>
        <p:txBody>
          <a:bodyPr anchorCtr="0" anchor="ctr" bIns="91425" lIns="274300" spcFirstLastPara="1" rIns="91425" wrap="square" tIns="91425">
            <a:sp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0"/>
              </a:spcBef>
              <a:spcAft>
                <a:spcPts val="0"/>
              </a:spcAft>
              <a:buSzPts val="1000"/>
              <a:buFont typeface="Inter SemiBold"/>
              <a:buNone/>
              <a:defRPr sz="1000">
                <a:latin typeface="Inter SemiBold"/>
                <a:ea typeface="Inter SemiBold"/>
                <a:cs typeface="Inter SemiBold"/>
                <a:sym typeface="Inter SemiBold"/>
              </a:defRPr>
            </a:lvl2pPr>
            <a:lvl3pPr lvl="2">
              <a:spcBef>
                <a:spcPts val="0"/>
              </a:spcBef>
              <a:spcAft>
                <a:spcPts val="0"/>
              </a:spcAft>
              <a:buSzPts val="1000"/>
              <a:buFont typeface="Inter SemiBold"/>
              <a:buNone/>
              <a:defRPr sz="1000">
                <a:latin typeface="Inter SemiBold"/>
                <a:ea typeface="Inter SemiBold"/>
                <a:cs typeface="Inter SemiBold"/>
                <a:sym typeface="Inter SemiBold"/>
              </a:defRPr>
            </a:lvl3pPr>
            <a:lvl4pPr lvl="3">
              <a:spcBef>
                <a:spcPts val="0"/>
              </a:spcBef>
              <a:spcAft>
                <a:spcPts val="0"/>
              </a:spcAft>
              <a:buSzPts val="1000"/>
              <a:buFont typeface="Inter SemiBold"/>
              <a:buNone/>
              <a:defRPr sz="1000">
                <a:latin typeface="Inter SemiBold"/>
                <a:ea typeface="Inter SemiBold"/>
                <a:cs typeface="Inter SemiBold"/>
                <a:sym typeface="Inter SemiBold"/>
              </a:defRPr>
            </a:lvl4pPr>
            <a:lvl5pPr lvl="4">
              <a:spcBef>
                <a:spcPts val="0"/>
              </a:spcBef>
              <a:spcAft>
                <a:spcPts val="0"/>
              </a:spcAft>
              <a:buSzPts val="1000"/>
              <a:buFont typeface="Inter SemiBold"/>
              <a:buNone/>
              <a:defRPr sz="1000">
                <a:latin typeface="Inter SemiBold"/>
                <a:ea typeface="Inter SemiBold"/>
                <a:cs typeface="Inter SemiBold"/>
                <a:sym typeface="Inter SemiBold"/>
              </a:defRPr>
            </a:lvl5pPr>
            <a:lvl6pPr lvl="5">
              <a:spcBef>
                <a:spcPts val="0"/>
              </a:spcBef>
              <a:spcAft>
                <a:spcPts val="0"/>
              </a:spcAft>
              <a:buSzPts val="1000"/>
              <a:buFont typeface="Inter SemiBold"/>
              <a:buNone/>
              <a:defRPr sz="1000">
                <a:latin typeface="Inter SemiBold"/>
                <a:ea typeface="Inter SemiBold"/>
                <a:cs typeface="Inter SemiBold"/>
                <a:sym typeface="Inter SemiBold"/>
              </a:defRPr>
            </a:lvl6pPr>
            <a:lvl7pPr lvl="6">
              <a:spcBef>
                <a:spcPts val="0"/>
              </a:spcBef>
              <a:spcAft>
                <a:spcPts val="0"/>
              </a:spcAft>
              <a:buSzPts val="1000"/>
              <a:buFont typeface="Inter SemiBold"/>
              <a:buNone/>
              <a:defRPr sz="1000">
                <a:latin typeface="Inter SemiBold"/>
                <a:ea typeface="Inter SemiBold"/>
                <a:cs typeface="Inter SemiBold"/>
                <a:sym typeface="Inter SemiBold"/>
              </a:defRPr>
            </a:lvl7pPr>
            <a:lvl8pPr lvl="7">
              <a:spcBef>
                <a:spcPts val="0"/>
              </a:spcBef>
              <a:spcAft>
                <a:spcPts val="0"/>
              </a:spcAft>
              <a:buSzPts val="1000"/>
              <a:buFont typeface="Inter SemiBold"/>
              <a:buNone/>
              <a:defRPr sz="1000">
                <a:latin typeface="Inter SemiBold"/>
                <a:ea typeface="Inter SemiBold"/>
                <a:cs typeface="Inter SemiBold"/>
                <a:sym typeface="Inter SemiBold"/>
              </a:defRPr>
            </a:lvl8pPr>
            <a:lvl9pPr lvl="8">
              <a:spcBef>
                <a:spcPts val="0"/>
              </a:spcBef>
              <a:spcAft>
                <a:spcPts val="0"/>
              </a:spcAft>
              <a:buSzPts val="1000"/>
              <a:buFont typeface="Inter SemiBold"/>
              <a:buNone/>
              <a:defRPr sz="1000">
                <a:latin typeface="Inter SemiBold"/>
                <a:ea typeface="Inter SemiBold"/>
                <a:cs typeface="Inter SemiBold"/>
                <a:sym typeface="Inter SemiBold"/>
              </a:defRPr>
            </a:lvl9pPr>
          </a:lstStyle>
          <a:p/>
        </p:txBody>
      </p:sp>
      <p:sp>
        <p:nvSpPr>
          <p:cNvPr id="486" name="Google Shape;486;p22"/>
          <p:cNvSpPr txBox="1"/>
          <p:nvPr>
            <p:ph idx="18" type="title"/>
          </p:nvPr>
        </p:nvSpPr>
        <p:spPr>
          <a:xfrm>
            <a:off x="521250" y="2078575"/>
            <a:ext cx="2188200" cy="332700"/>
          </a:xfrm>
          <a:prstGeom prst="rect">
            <a:avLst/>
          </a:prstGeom>
        </p:spPr>
        <p:txBody>
          <a:bodyPr anchorCtr="0" anchor="ctr" bIns="91425" lIns="274300" spcFirstLastPara="1" rIns="91425" wrap="square" tIns="91425">
            <a:spAutoFit/>
          </a:bodyPr>
          <a:lstStyle>
            <a:lvl1pPr lvl="0">
              <a:spcBef>
                <a:spcPts val="0"/>
              </a:spcBef>
              <a:spcAft>
                <a:spcPts val="0"/>
              </a:spcAft>
              <a:buSzPts val="1000"/>
              <a:buFont typeface="Inter"/>
              <a:buNone/>
              <a:defRPr sz="1000">
                <a:latin typeface="Inter"/>
                <a:ea typeface="Inter"/>
                <a:cs typeface="Inter"/>
                <a:sym typeface="Inter"/>
              </a:defRPr>
            </a:lvl1pPr>
            <a:lvl2pPr lvl="1">
              <a:spcBef>
                <a:spcPts val="0"/>
              </a:spcBef>
              <a:spcAft>
                <a:spcPts val="0"/>
              </a:spcAft>
              <a:buSzPts val="1000"/>
              <a:buFont typeface="Inter"/>
              <a:buNone/>
              <a:defRPr sz="1000">
                <a:latin typeface="Inter"/>
                <a:ea typeface="Inter"/>
                <a:cs typeface="Inter"/>
                <a:sym typeface="Inter"/>
              </a:defRPr>
            </a:lvl2pPr>
            <a:lvl3pPr lvl="2">
              <a:spcBef>
                <a:spcPts val="0"/>
              </a:spcBef>
              <a:spcAft>
                <a:spcPts val="0"/>
              </a:spcAft>
              <a:buSzPts val="1000"/>
              <a:buFont typeface="Inter"/>
              <a:buNone/>
              <a:defRPr sz="1000">
                <a:latin typeface="Inter"/>
                <a:ea typeface="Inter"/>
                <a:cs typeface="Inter"/>
                <a:sym typeface="Inter"/>
              </a:defRPr>
            </a:lvl3pPr>
            <a:lvl4pPr lvl="3">
              <a:spcBef>
                <a:spcPts val="0"/>
              </a:spcBef>
              <a:spcAft>
                <a:spcPts val="0"/>
              </a:spcAft>
              <a:buSzPts val="1000"/>
              <a:buFont typeface="Inter"/>
              <a:buNone/>
              <a:defRPr sz="1000">
                <a:latin typeface="Inter"/>
                <a:ea typeface="Inter"/>
                <a:cs typeface="Inter"/>
                <a:sym typeface="Inter"/>
              </a:defRPr>
            </a:lvl4pPr>
            <a:lvl5pPr lvl="4">
              <a:spcBef>
                <a:spcPts val="0"/>
              </a:spcBef>
              <a:spcAft>
                <a:spcPts val="0"/>
              </a:spcAft>
              <a:buSzPts val="1000"/>
              <a:buFont typeface="Inter"/>
              <a:buNone/>
              <a:defRPr sz="1000">
                <a:latin typeface="Inter"/>
                <a:ea typeface="Inter"/>
                <a:cs typeface="Inter"/>
                <a:sym typeface="Inter"/>
              </a:defRPr>
            </a:lvl5pPr>
            <a:lvl6pPr lvl="5">
              <a:spcBef>
                <a:spcPts val="0"/>
              </a:spcBef>
              <a:spcAft>
                <a:spcPts val="0"/>
              </a:spcAft>
              <a:buSzPts val="1000"/>
              <a:buFont typeface="Inter"/>
              <a:buNone/>
              <a:defRPr sz="1000">
                <a:latin typeface="Inter"/>
                <a:ea typeface="Inter"/>
                <a:cs typeface="Inter"/>
                <a:sym typeface="Inter"/>
              </a:defRPr>
            </a:lvl6pPr>
            <a:lvl7pPr lvl="6">
              <a:spcBef>
                <a:spcPts val="0"/>
              </a:spcBef>
              <a:spcAft>
                <a:spcPts val="0"/>
              </a:spcAft>
              <a:buSzPts val="1000"/>
              <a:buFont typeface="Inter"/>
              <a:buNone/>
              <a:defRPr sz="1000">
                <a:latin typeface="Inter"/>
                <a:ea typeface="Inter"/>
                <a:cs typeface="Inter"/>
                <a:sym typeface="Inter"/>
              </a:defRPr>
            </a:lvl7pPr>
            <a:lvl8pPr lvl="7">
              <a:spcBef>
                <a:spcPts val="0"/>
              </a:spcBef>
              <a:spcAft>
                <a:spcPts val="0"/>
              </a:spcAft>
              <a:buSzPts val="1000"/>
              <a:buFont typeface="Inter"/>
              <a:buNone/>
              <a:defRPr sz="1000">
                <a:latin typeface="Inter"/>
                <a:ea typeface="Inter"/>
                <a:cs typeface="Inter"/>
                <a:sym typeface="Inter"/>
              </a:defRPr>
            </a:lvl8pPr>
            <a:lvl9pPr lvl="8">
              <a:spcBef>
                <a:spcPts val="0"/>
              </a:spcBef>
              <a:spcAft>
                <a:spcPts val="0"/>
              </a:spcAft>
              <a:buSzPts val="1000"/>
              <a:buFont typeface="Inter"/>
              <a:buNone/>
              <a:defRPr sz="1000">
                <a:latin typeface="Inter"/>
                <a:ea typeface="Inter"/>
                <a:cs typeface="Inter"/>
                <a:sym typeface="Inter"/>
              </a:defRPr>
            </a:lvl9pPr>
          </a:lstStyle>
          <a:p/>
        </p:txBody>
      </p:sp>
      <p:sp>
        <p:nvSpPr>
          <p:cNvPr id="487" name="Google Shape;487;p22"/>
          <p:cNvSpPr txBox="1"/>
          <p:nvPr>
            <p:ph idx="19" type="title"/>
          </p:nvPr>
        </p:nvSpPr>
        <p:spPr>
          <a:xfrm>
            <a:off x="521250" y="2411363"/>
            <a:ext cx="2188200" cy="332700"/>
          </a:xfrm>
          <a:prstGeom prst="rect">
            <a:avLst/>
          </a:prstGeom>
        </p:spPr>
        <p:txBody>
          <a:bodyPr anchorCtr="0" anchor="ctr" bIns="91425" lIns="274300" spcFirstLastPara="1" rIns="91425" wrap="square" tIns="91425">
            <a:spAutoFit/>
          </a:bodyPr>
          <a:lstStyle>
            <a:lvl1pPr lvl="0">
              <a:spcBef>
                <a:spcPts val="0"/>
              </a:spcBef>
              <a:spcAft>
                <a:spcPts val="0"/>
              </a:spcAft>
              <a:buSzPts val="1000"/>
              <a:buFont typeface="Inter"/>
              <a:buNone/>
              <a:defRPr sz="1000">
                <a:latin typeface="Inter"/>
                <a:ea typeface="Inter"/>
                <a:cs typeface="Inter"/>
                <a:sym typeface="Inter"/>
              </a:defRPr>
            </a:lvl1pPr>
            <a:lvl2pPr lvl="1">
              <a:spcBef>
                <a:spcPts val="0"/>
              </a:spcBef>
              <a:spcAft>
                <a:spcPts val="0"/>
              </a:spcAft>
              <a:buSzPts val="1000"/>
              <a:buFont typeface="Inter"/>
              <a:buNone/>
              <a:defRPr sz="1000">
                <a:latin typeface="Inter"/>
                <a:ea typeface="Inter"/>
                <a:cs typeface="Inter"/>
                <a:sym typeface="Inter"/>
              </a:defRPr>
            </a:lvl2pPr>
            <a:lvl3pPr lvl="2">
              <a:spcBef>
                <a:spcPts val="0"/>
              </a:spcBef>
              <a:spcAft>
                <a:spcPts val="0"/>
              </a:spcAft>
              <a:buSzPts val="1000"/>
              <a:buFont typeface="Inter"/>
              <a:buNone/>
              <a:defRPr sz="1000">
                <a:latin typeface="Inter"/>
                <a:ea typeface="Inter"/>
                <a:cs typeface="Inter"/>
                <a:sym typeface="Inter"/>
              </a:defRPr>
            </a:lvl3pPr>
            <a:lvl4pPr lvl="3">
              <a:spcBef>
                <a:spcPts val="0"/>
              </a:spcBef>
              <a:spcAft>
                <a:spcPts val="0"/>
              </a:spcAft>
              <a:buSzPts val="1000"/>
              <a:buFont typeface="Inter"/>
              <a:buNone/>
              <a:defRPr sz="1000">
                <a:latin typeface="Inter"/>
                <a:ea typeface="Inter"/>
                <a:cs typeface="Inter"/>
                <a:sym typeface="Inter"/>
              </a:defRPr>
            </a:lvl4pPr>
            <a:lvl5pPr lvl="4">
              <a:spcBef>
                <a:spcPts val="0"/>
              </a:spcBef>
              <a:spcAft>
                <a:spcPts val="0"/>
              </a:spcAft>
              <a:buSzPts val="1000"/>
              <a:buFont typeface="Inter"/>
              <a:buNone/>
              <a:defRPr sz="1000">
                <a:latin typeface="Inter"/>
                <a:ea typeface="Inter"/>
                <a:cs typeface="Inter"/>
                <a:sym typeface="Inter"/>
              </a:defRPr>
            </a:lvl5pPr>
            <a:lvl6pPr lvl="5">
              <a:spcBef>
                <a:spcPts val="0"/>
              </a:spcBef>
              <a:spcAft>
                <a:spcPts val="0"/>
              </a:spcAft>
              <a:buSzPts val="1000"/>
              <a:buFont typeface="Inter"/>
              <a:buNone/>
              <a:defRPr sz="1000">
                <a:latin typeface="Inter"/>
                <a:ea typeface="Inter"/>
                <a:cs typeface="Inter"/>
                <a:sym typeface="Inter"/>
              </a:defRPr>
            </a:lvl6pPr>
            <a:lvl7pPr lvl="6">
              <a:spcBef>
                <a:spcPts val="0"/>
              </a:spcBef>
              <a:spcAft>
                <a:spcPts val="0"/>
              </a:spcAft>
              <a:buSzPts val="1000"/>
              <a:buFont typeface="Inter"/>
              <a:buNone/>
              <a:defRPr sz="1000">
                <a:latin typeface="Inter"/>
                <a:ea typeface="Inter"/>
                <a:cs typeface="Inter"/>
                <a:sym typeface="Inter"/>
              </a:defRPr>
            </a:lvl7pPr>
            <a:lvl8pPr lvl="7">
              <a:spcBef>
                <a:spcPts val="0"/>
              </a:spcBef>
              <a:spcAft>
                <a:spcPts val="0"/>
              </a:spcAft>
              <a:buSzPts val="1000"/>
              <a:buFont typeface="Inter"/>
              <a:buNone/>
              <a:defRPr sz="1000">
                <a:latin typeface="Inter"/>
                <a:ea typeface="Inter"/>
                <a:cs typeface="Inter"/>
                <a:sym typeface="Inter"/>
              </a:defRPr>
            </a:lvl8pPr>
            <a:lvl9pPr lvl="8">
              <a:spcBef>
                <a:spcPts val="0"/>
              </a:spcBef>
              <a:spcAft>
                <a:spcPts val="0"/>
              </a:spcAft>
              <a:buSzPts val="1000"/>
              <a:buFont typeface="Inter"/>
              <a:buNone/>
              <a:defRPr sz="1000">
                <a:latin typeface="Inter"/>
                <a:ea typeface="Inter"/>
                <a:cs typeface="Inter"/>
                <a:sym typeface="Inter"/>
              </a:defRPr>
            </a:lvl9pPr>
          </a:lstStyle>
          <a:p/>
        </p:txBody>
      </p:sp>
      <p:sp>
        <p:nvSpPr>
          <p:cNvPr id="488" name="Google Shape;488;p22"/>
          <p:cNvSpPr txBox="1"/>
          <p:nvPr>
            <p:ph idx="20" type="title"/>
          </p:nvPr>
        </p:nvSpPr>
        <p:spPr>
          <a:xfrm>
            <a:off x="521250" y="2744163"/>
            <a:ext cx="2188200" cy="332700"/>
          </a:xfrm>
          <a:prstGeom prst="rect">
            <a:avLst/>
          </a:prstGeom>
        </p:spPr>
        <p:txBody>
          <a:bodyPr anchorCtr="0" anchor="ctr" bIns="91425" lIns="274300" spcFirstLastPara="1" rIns="91425" wrap="square" tIns="91425">
            <a:spAutoFit/>
          </a:bodyPr>
          <a:lstStyle>
            <a:lvl1pPr lvl="0">
              <a:spcBef>
                <a:spcPts val="0"/>
              </a:spcBef>
              <a:spcAft>
                <a:spcPts val="0"/>
              </a:spcAft>
              <a:buSzPts val="1000"/>
              <a:buFont typeface="Inter"/>
              <a:buNone/>
              <a:defRPr sz="1000">
                <a:latin typeface="Inter"/>
                <a:ea typeface="Inter"/>
                <a:cs typeface="Inter"/>
                <a:sym typeface="Inter"/>
              </a:defRPr>
            </a:lvl1pPr>
            <a:lvl2pPr lvl="1">
              <a:spcBef>
                <a:spcPts val="0"/>
              </a:spcBef>
              <a:spcAft>
                <a:spcPts val="0"/>
              </a:spcAft>
              <a:buSzPts val="1000"/>
              <a:buFont typeface="Inter"/>
              <a:buNone/>
              <a:defRPr sz="1000">
                <a:latin typeface="Inter"/>
                <a:ea typeface="Inter"/>
                <a:cs typeface="Inter"/>
                <a:sym typeface="Inter"/>
              </a:defRPr>
            </a:lvl2pPr>
            <a:lvl3pPr lvl="2">
              <a:spcBef>
                <a:spcPts val="0"/>
              </a:spcBef>
              <a:spcAft>
                <a:spcPts val="0"/>
              </a:spcAft>
              <a:buSzPts val="1000"/>
              <a:buFont typeface="Inter"/>
              <a:buNone/>
              <a:defRPr sz="1000">
                <a:latin typeface="Inter"/>
                <a:ea typeface="Inter"/>
                <a:cs typeface="Inter"/>
                <a:sym typeface="Inter"/>
              </a:defRPr>
            </a:lvl3pPr>
            <a:lvl4pPr lvl="3">
              <a:spcBef>
                <a:spcPts val="0"/>
              </a:spcBef>
              <a:spcAft>
                <a:spcPts val="0"/>
              </a:spcAft>
              <a:buSzPts val="1000"/>
              <a:buFont typeface="Inter"/>
              <a:buNone/>
              <a:defRPr sz="1000">
                <a:latin typeface="Inter"/>
                <a:ea typeface="Inter"/>
                <a:cs typeface="Inter"/>
                <a:sym typeface="Inter"/>
              </a:defRPr>
            </a:lvl4pPr>
            <a:lvl5pPr lvl="4">
              <a:spcBef>
                <a:spcPts val="0"/>
              </a:spcBef>
              <a:spcAft>
                <a:spcPts val="0"/>
              </a:spcAft>
              <a:buSzPts val="1000"/>
              <a:buFont typeface="Inter"/>
              <a:buNone/>
              <a:defRPr sz="1000">
                <a:latin typeface="Inter"/>
                <a:ea typeface="Inter"/>
                <a:cs typeface="Inter"/>
                <a:sym typeface="Inter"/>
              </a:defRPr>
            </a:lvl5pPr>
            <a:lvl6pPr lvl="5">
              <a:spcBef>
                <a:spcPts val="0"/>
              </a:spcBef>
              <a:spcAft>
                <a:spcPts val="0"/>
              </a:spcAft>
              <a:buSzPts val="1000"/>
              <a:buFont typeface="Inter"/>
              <a:buNone/>
              <a:defRPr sz="1000">
                <a:latin typeface="Inter"/>
                <a:ea typeface="Inter"/>
                <a:cs typeface="Inter"/>
                <a:sym typeface="Inter"/>
              </a:defRPr>
            </a:lvl6pPr>
            <a:lvl7pPr lvl="6">
              <a:spcBef>
                <a:spcPts val="0"/>
              </a:spcBef>
              <a:spcAft>
                <a:spcPts val="0"/>
              </a:spcAft>
              <a:buSzPts val="1000"/>
              <a:buFont typeface="Inter"/>
              <a:buNone/>
              <a:defRPr sz="1000">
                <a:latin typeface="Inter"/>
                <a:ea typeface="Inter"/>
                <a:cs typeface="Inter"/>
                <a:sym typeface="Inter"/>
              </a:defRPr>
            </a:lvl7pPr>
            <a:lvl8pPr lvl="7">
              <a:spcBef>
                <a:spcPts val="0"/>
              </a:spcBef>
              <a:spcAft>
                <a:spcPts val="0"/>
              </a:spcAft>
              <a:buSzPts val="1000"/>
              <a:buFont typeface="Inter"/>
              <a:buNone/>
              <a:defRPr sz="1000">
                <a:latin typeface="Inter"/>
                <a:ea typeface="Inter"/>
                <a:cs typeface="Inter"/>
                <a:sym typeface="Inter"/>
              </a:defRPr>
            </a:lvl8pPr>
            <a:lvl9pPr lvl="8">
              <a:spcBef>
                <a:spcPts val="0"/>
              </a:spcBef>
              <a:spcAft>
                <a:spcPts val="0"/>
              </a:spcAft>
              <a:buSzPts val="1000"/>
              <a:buFont typeface="Inter"/>
              <a:buNone/>
              <a:defRPr sz="1000">
                <a:latin typeface="Inter"/>
                <a:ea typeface="Inter"/>
                <a:cs typeface="Inter"/>
                <a:sym typeface="Inter"/>
              </a:defRPr>
            </a:lvl9pPr>
          </a:lstStyle>
          <a:p/>
        </p:txBody>
      </p:sp>
      <p:sp>
        <p:nvSpPr>
          <p:cNvPr id="489" name="Google Shape;489;p22"/>
          <p:cNvSpPr txBox="1"/>
          <p:nvPr>
            <p:ph idx="21" type="title"/>
          </p:nvPr>
        </p:nvSpPr>
        <p:spPr>
          <a:xfrm>
            <a:off x="521250" y="3078575"/>
            <a:ext cx="2188200" cy="332700"/>
          </a:xfrm>
          <a:prstGeom prst="rect">
            <a:avLst/>
          </a:prstGeom>
        </p:spPr>
        <p:txBody>
          <a:bodyPr anchorCtr="0" anchor="ctr" bIns="91425" lIns="274300" spcFirstLastPara="1" rIns="91425" wrap="square" tIns="91425">
            <a:sp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0"/>
              </a:spcBef>
              <a:spcAft>
                <a:spcPts val="0"/>
              </a:spcAft>
              <a:buSzPts val="1000"/>
              <a:buFont typeface="Inter SemiBold"/>
              <a:buNone/>
              <a:defRPr sz="1000">
                <a:latin typeface="Inter SemiBold"/>
                <a:ea typeface="Inter SemiBold"/>
                <a:cs typeface="Inter SemiBold"/>
                <a:sym typeface="Inter SemiBold"/>
              </a:defRPr>
            </a:lvl2pPr>
            <a:lvl3pPr lvl="2">
              <a:spcBef>
                <a:spcPts val="0"/>
              </a:spcBef>
              <a:spcAft>
                <a:spcPts val="0"/>
              </a:spcAft>
              <a:buSzPts val="1000"/>
              <a:buFont typeface="Inter SemiBold"/>
              <a:buNone/>
              <a:defRPr sz="1000">
                <a:latin typeface="Inter SemiBold"/>
                <a:ea typeface="Inter SemiBold"/>
                <a:cs typeface="Inter SemiBold"/>
                <a:sym typeface="Inter SemiBold"/>
              </a:defRPr>
            </a:lvl3pPr>
            <a:lvl4pPr lvl="3">
              <a:spcBef>
                <a:spcPts val="0"/>
              </a:spcBef>
              <a:spcAft>
                <a:spcPts val="0"/>
              </a:spcAft>
              <a:buSzPts val="1000"/>
              <a:buFont typeface="Inter SemiBold"/>
              <a:buNone/>
              <a:defRPr sz="1000">
                <a:latin typeface="Inter SemiBold"/>
                <a:ea typeface="Inter SemiBold"/>
                <a:cs typeface="Inter SemiBold"/>
                <a:sym typeface="Inter SemiBold"/>
              </a:defRPr>
            </a:lvl4pPr>
            <a:lvl5pPr lvl="4">
              <a:spcBef>
                <a:spcPts val="0"/>
              </a:spcBef>
              <a:spcAft>
                <a:spcPts val="0"/>
              </a:spcAft>
              <a:buSzPts val="1000"/>
              <a:buFont typeface="Inter SemiBold"/>
              <a:buNone/>
              <a:defRPr sz="1000">
                <a:latin typeface="Inter SemiBold"/>
                <a:ea typeface="Inter SemiBold"/>
                <a:cs typeface="Inter SemiBold"/>
                <a:sym typeface="Inter SemiBold"/>
              </a:defRPr>
            </a:lvl5pPr>
            <a:lvl6pPr lvl="5">
              <a:spcBef>
                <a:spcPts val="0"/>
              </a:spcBef>
              <a:spcAft>
                <a:spcPts val="0"/>
              </a:spcAft>
              <a:buSzPts val="1000"/>
              <a:buFont typeface="Inter SemiBold"/>
              <a:buNone/>
              <a:defRPr sz="1000">
                <a:latin typeface="Inter SemiBold"/>
                <a:ea typeface="Inter SemiBold"/>
                <a:cs typeface="Inter SemiBold"/>
                <a:sym typeface="Inter SemiBold"/>
              </a:defRPr>
            </a:lvl6pPr>
            <a:lvl7pPr lvl="6">
              <a:spcBef>
                <a:spcPts val="0"/>
              </a:spcBef>
              <a:spcAft>
                <a:spcPts val="0"/>
              </a:spcAft>
              <a:buSzPts val="1000"/>
              <a:buFont typeface="Inter SemiBold"/>
              <a:buNone/>
              <a:defRPr sz="1000">
                <a:latin typeface="Inter SemiBold"/>
                <a:ea typeface="Inter SemiBold"/>
                <a:cs typeface="Inter SemiBold"/>
                <a:sym typeface="Inter SemiBold"/>
              </a:defRPr>
            </a:lvl7pPr>
            <a:lvl8pPr lvl="7">
              <a:spcBef>
                <a:spcPts val="0"/>
              </a:spcBef>
              <a:spcAft>
                <a:spcPts val="0"/>
              </a:spcAft>
              <a:buSzPts val="1000"/>
              <a:buFont typeface="Inter SemiBold"/>
              <a:buNone/>
              <a:defRPr sz="1000">
                <a:latin typeface="Inter SemiBold"/>
                <a:ea typeface="Inter SemiBold"/>
                <a:cs typeface="Inter SemiBold"/>
                <a:sym typeface="Inter SemiBold"/>
              </a:defRPr>
            </a:lvl8pPr>
            <a:lvl9pPr lvl="8">
              <a:spcBef>
                <a:spcPts val="0"/>
              </a:spcBef>
              <a:spcAft>
                <a:spcPts val="0"/>
              </a:spcAft>
              <a:buSzPts val="1000"/>
              <a:buFont typeface="Inter SemiBold"/>
              <a:buNone/>
              <a:defRPr sz="1000">
                <a:latin typeface="Inter SemiBold"/>
                <a:ea typeface="Inter SemiBold"/>
                <a:cs typeface="Inter SemiBold"/>
                <a:sym typeface="Inter SemiBold"/>
              </a:defRPr>
            </a:lvl9pPr>
          </a:lstStyle>
          <a:p/>
        </p:txBody>
      </p:sp>
      <p:sp>
        <p:nvSpPr>
          <p:cNvPr id="490" name="Google Shape;490;p22"/>
          <p:cNvSpPr txBox="1"/>
          <p:nvPr>
            <p:ph idx="22" type="title"/>
          </p:nvPr>
        </p:nvSpPr>
        <p:spPr>
          <a:xfrm>
            <a:off x="521250" y="3409725"/>
            <a:ext cx="2188200" cy="332700"/>
          </a:xfrm>
          <a:prstGeom prst="rect">
            <a:avLst/>
          </a:prstGeom>
        </p:spPr>
        <p:txBody>
          <a:bodyPr anchorCtr="0" anchor="ctr" bIns="91425" lIns="274300" spcFirstLastPara="1" rIns="91425" wrap="square" tIns="91425">
            <a:spAutoFit/>
          </a:bodyPr>
          <a:lstStyle>
            <a:lvl1pPr lvl="0">
              <a:spcBef>
                <a:spcPts val="0"/>
              </a:spcBef>
              <a:spcAft>
                <a:spcPts val="0"/>
              </a:spcAft>
              <a:buSzPts val="1000"/>
              <a:buFont typeface="Inter"/>
              <a:buNone/>
              <a:defRPr sz="1000">
                <a:latin typeface="Inter"/>
                <a:ea typeface="Inter"/>
                <a:cs typeface="Inter"/>
                <a:sym typeface="Inter"/>
              </a:defRPr>
            </a:lvl1pPr>
            <a:lvl2pPr lvl="1">
              <a:spcBef>
                <a:spcPts val="0"/>
              </a:spcBef>
              <a:spcAft>
                <a:spcPts val="0"/>
              </a:spcAft>
              <a:buSzPts val="1000"/>
              <a:buFont typeface="Inter"/>
              <a:buNone/>
              <a:defRPr sz="1000">
                <a:latin typeface="Inter"/>
                <a:ea typeface="Inter"/>
                <a:cs typeface="Inter"/>
                <a:sym typeface="Inter"/>
              </a:defRPr>
            </a:lvl2pPr>
            <a:lvl3pPr lvl="2">
              <a:spcBef>
                <a:spcPts val="0"/>
              </a:spcBef>
              <a:spcAft>
                <a:spcPts val="0"/>
              </a:spcAft>
              <a:buSzPts val="1000"/>
              <a:buFont typeface="Inter"/>
              <a:buNone/>
              <a:defRPr sz="1000">
                <a:latin typeface="Inter"/>
                <a:ea typeface="Inter"/>
                <a:cs typeface="Inter"/>
                <a:sym typeface="Inter"/>
              </a:defRPr>
            </a:lvl3pPr>
            <a:lvl4pPr lvl="3">
              <a:spcBef>
                <a:spcPts val="0"/>
              </a:spcBef>
              <a:spcAft>
                <a:spcPts val="0"/>
              </a:spcAft>
              <a:buSzPts val="1000"/>
              <a:buFont typeface="Inter"/>
              <a:buNone/>
              <a:defRPr sz="1000">
                <a:latin typeface="Inter"/>
                <a:ea typeface="Inter"/>
                <a:cs typeface="Inter"/>
                <a:sym typeface="Inter"/>
              </a:defRPr>
            </a:lvl4pPr>
            <a:lvl5pPr lvl="4">
              <a:spcBef>
                <a:spcPts val="0"/>
              </a:spcBef>
              <a:spcAft>
                <a:spcPts val="0"/>
              </a:spcAft>
              <a:buSzPts val="1000"/>
              <a:buFont typeface="Inter"/>
              <a:buNone/>
              <a:defRPr sz="1000">
                <a:latin typeface="Inter"/>
                <a:ea typeface="Inter"/>
                <a:cs typeface="Inter"/>
                <a:sym typeface="Inter"/>
              </a:defRPr>
            </a:lvl5pPr>
            <a:lvl6pPr lvl="5">
              <a:spcBef>
                <a:spcPts val="0"/>
              </a:spcBef>
              <a:spcAft>
                <a:spcPts val="0"/>
              </a:spcAft>
              <a:buSzPts val="1000"/>
              <a:buFont typeface="Inter"/>
              <a:buNone/>
              <a:defRPr sz="1000">
                <a:latin typeface="Inter"/>
                <a:ea typeface="Inter"/>
                <a:cs typeface="Inter"/>
                <a:sym typeface="Inter"/>
              </a:defRPr>
            </a:lvl6pPr>
            <a:lvl7pPr lvl="6">
              <a:spcBef>
                <a:spcPts val="0"/>
              </a:spcBef>
              <a:spcAft>
                <a:spcPts val="0"/>
              </a:spcAft>
              <a:buSzPts val="1000"/>
              <a:buFont typeface="Inter"/>
              <a:buNone/>
              <a:defRPr sz="1000">
                <a:latin typeface="Inter"/>
                <a:ea typeface="Inter"/>
                <a:cs typeface="Inter"/>
                <a:sym typeface="Inter"/>
              </a:defRPr>
            </a:lvl7pPr>
            <a:lvl8pPr lvl="7">
              <a:spcBef>
                <a:spcPts val="0"/>
              </a:spcBef>
              <a:spcAft>
                <a:spcPts val="0"/>
              </a:spcAft>
              <a:buSzPts val="1000"/>
              <a:buFont typeface="Inter"/>
              <a:buNone/>
              <a:defRPr sz="1000">
                <a:latin typeface="Inter"/>
                <a:ea typeface="Inter"/>
                <a:cs typeface="Inter"/>
                <a:sym typeface="Inter"/>
              </a:defRPr>
            </a:lvl8pPr>
            <a:lvl9pPr lvl="8">
              <a:spcBef>
                <a:spcPts val="0"/>
              </a:spcBef>
              <a:spcAft>
                <a:spcPts val="0"/>
              </a:spcAft>
              <a:buSzPts val="1000"/>
              <a:buFont typeface="Inter"/>
              <a:buNone/>
              <a:defRPr sz="1000">
                <a:latin typeface="Inter"/>
                <a:ea typeface="Inter"/>
                <a:cs typeface="Inter"/>
                <a:sym typeface="Inter"/>
              </a:defRPr>
            </a:lvl9pPr>
          </a:lstStyle>
          <a:p/>
        </p:txBody>
      </p:sp>
      <p:sp>
        <p:nvSpPr>
          <p:cNvPr id="491" name="Google Shape;491;p22"/>
          <p:cNvSpPr txBox="1"/>
          <p:nvPr>
            <p:ph idx="23" type="title"/>
          </p:nvPr>
        </p:nvSpPr>
        <p:spPr>
          <a:xfrm>
            <a:off x="521250" y="3742513"/>
            <a:ext cx="2188200" cy="332700"/>
          </a:xfrm>
          <a:prstGeom prst="rect">
            <a:avLst/>
          </a:prstGeom>
        </p:spPr>
        <p:txBody>
          <a:bodyPr anchorCtr="0" anchor="ctr" bIns="91425" lIns="274300" spcFirstLastPara="1" rIns="91425" wrap="square" tIns="91425">
            <a:spAutoFit/>
          </a:bodyPr>
          <a:lstStyle>
            <a:lvl1pPr lvl="0">
              <a:spcBef>
                <a:spcPts val="0"/>
              </a:spcBef>
              <a:spcAft>
                <a:spcPts val="0"/>
              </a:spcAft>
              <a:buSzPts val="1000"/>
              <a:buFont typeface="Inter"/>
              <a:buNone/>
              <a:defRPr sz="1000">
                <a:latin typeface="Inter"/>
                <a:ea typeface="Inter"/>
                <a:cs typeface="Inter"/>
                <a:sym typeface="Inter"/>
              </a:defRPr>
            </a:lvl1pPr>
            <a:lvl2pPr lvl="1">
              <a:spcBef>
                <a:spcPts val="0"/>
              </a:spcBef>
              <a:spcAft>
                <a:spcPts val="0"/>
              </a:spcAft>
              <a:buSzPts val="1000"/>
              <a:buFont typeface="Inter"/>
              <a:buNone/>
              <a:defRPr sz="1000">
                <a:latin typeface="Inter"/>
                <a:ea typeface="Inter"/>
                <a:cs typeface="Inter"/>
                <a:sym typeface="Inter"/>
              </a:defRPr>
            </a:lvl2pPr>
            <a:lvl3pPr lvl="2">
              <a:spcBef>
                <a:spcPts val="0"/>
              </a:spcBef>
              <a:spcAft>
                <a:spcPts val="0"/>
              </a:spcAft>
              <a:buSzPts val="1000"/>
              <a:buFont typeface="Inter"/>
              <a:buNone/>
              <a:defRPr sz="1000">
                <a:latin typeface="Inter"/>
                <a:ea typeface="Inter"/>
                <a:cs typeface="Inter"/>
                <a:sym typeface="Inter"/>
              </a:defRPr>
            </a:lvl3pPr>
            <a:lvl4pPr lvl="3">
              <a:spcBef>
                <a:spcPts val="0"/>
              </a:spcBef>
              <a:spcAft>
                <a:spcPts val="0"/>
              </a:spcAft>
              <a:buSzPts val="1000"/>
              <a:buFont typeface="Inter"/>
              <a:buNone/>
              <a:defRPr sz="1000">
                <a:latin typeface="Inter"/>
                <a:ea typeface="Inter"/>
                <a:cs typeface="Inter"/>
                <a:sym typeface="Inter"/>
              </a:defRPr>
            </a:lvl4pPr>
            <a:lvl5pPr lvl="4">
              <a:spcBef>
                <a:spcPts val="0"/>
              </a:spcBef>
              <a:spcAft>
                <a:spcPts val="0"/>
              </a:spcAft>
              <a:buSzPts val="1000"/>
              <a:buFont typeface="Inter"/>
              <a:buNone/>
              <a:defRPr sz="1000">
                <a:latin typeface="Inter"/>
                <a:ea typeface="Inter"/>
                <a:cs typeface="Inter"/>
                <a:sym typeface="Inter"/>
              </a:defRPr>
            </a:lvl5pPr>
            <a:lvl6pPr lvl="5">
              <a:spcBef>
                <a:spcPts val="0"/>
              </a:spcBef>
              <a:spcAft>
                <a:spcPts val="0"/>
              </a:spcAft>
              <a:buSzPts val="1000"/>
              <a:buFont typeface="Inter"/>
              <a:buNone/>
              <a:defRPr sz="1000">
                <a:latin typeface="Inter"/>
                <a:ea typeface="Inter"/>
                <a:cs typeface="Inter"/>
                <a:sym typeface="Inter"/>
              </a:defRPr>
            </a:lvl6pPr>
            <a:lvl7pPr lvl="6">
              <a:spcBef>
                <a:spcPts val="0"/>
              </a:spcBef>
              <a:spcAft>
                <a:spcPts val="0"/>
              </a:spcAft>
              <a:buSzPts val="1000"/>
              <a:buFont typeface="Inter"/>
              <a:buNone/>
              <a:defRPr sz="1000">
                <a:latin typeface="Inter"/>
                <a:ea typeface="Inter"/>
                <a:cs typeface="Inter"/>
                <a:sym typeface="Inter"/>
              </a:defRPr>
            </a:lvl7pPr>
            <a:lvl8pPr lvl="7">
              <a:spcBef>
                <a:spcPts val="0"/>
              </a:spcBef>
              <a:spcAft>
                <a:spcPts val="0"/>
              </a:spcAft>
              <a:buSzPts val="1000"/>
              <a:buFont typeface="Inter"/>
              <a:buNone/>
              <a:defRPr sz="1000">
                <a:latin typeface="Inter"/>
                <a:ea typeface="Inter"/>
                <a:cs typeface="Inter"/>
                <a:sym typeface="Inter"/>
              </a:defRPr>
            </a:lvl8pPr>
            <a:lvl9pPr lvl="8">
              <a:spcBef>
                <a:spcPts val="0"/>
              </a:spcBef>
              <a:spcAft>
                <a:spcPts val="0"/>
              </a:spcAft>
              <a:buSzPts val="1000"/>
              <a:buFont typeface="Inter"/>
              <a:buNone/>
              <a:defRPr sz="1000">
                <a:latin typeface="Inter"/>
                <a:ea typeface="Inter"/>
                <a:cs typeface="Inter"/>
                <a:sym typeface="Inter"/>
              </a:defRPr>
            </a:lvl9pPr>
          </a:lstStyle>
          <a:p/>
        </p:txBody>
      </p:sp>
      <p:sp>
        <p:nvSpPr>
          <p:cNvPr id="492" name="Google Shape;492;p22"/>
          <p:cNvSpPr txBox="1"/>
          <p:nvPr>
            <p:ph idx="24" type="title"/>
          </p:nvPr>
        </p:nvSpPr>
        <p:spPr>
          <a:xfrm>
            <a:off x="521250" y="4075313"/>
            <a:ext cx="2188200" cy="332700"/>
          </a:xfrm>
          <a:prstGeom prst="rect">
            <a:avLst/>
          </a:prstGeom>
        </p:spPr>
        <p:txBody>
          <a:bodyPr anchorCtr="0" anchor="ctr" bIns="91425" lIns="274300" spcFirstLastPara="1" rIns="91425" wrap="square" tIns="91425">
            <a:spAutoFit/>
          </a:bodyPr>
          <a:lstStyle>
            <a:lvl1pPr lvl="0">
              <a:spcBef>
                <a:spcPts val="0"/>
              </a:spcBef>
              <a:spcAft>
                <a:spcPts val="0"/>
              </a:spcAft>
              <a:buSzPts val="1000"/>
              <a:buFont typeface="Inter"/>
              <a:buNone/>
              <a:defRPr sz="1000">
                <a:latin typeface="Inter"/>
                <a:ea typeface="Inter"/>
                <a:cs typeface="Inter"/>
                <a:sym typeface="Inter"/>
              </a:defRPr>
            </a:lvl1pPr>
            <a:lvl2pPr lvl="1">
              <a:spcBef>
                <a:spcPts val="0"/>
              </a:spcBef>
              <a:spcAft>
                <a:spcPts val="0"/>
              </a:spcAft>
              <a:buSzPts val="1000"/>
              <a:buFont typeface="Inter"/>
              <a:buNone/>
              <a:defRPr sz="1000">
                <a:latin typeface="Inter"/>
                <a:ea typeface="Inter"/>
                <a:cs typeface="Inter"/>
                <a:sym typeface="Inter"/>
              </a:defRPr>
            </a:lvl2pPr>
            <a:lvl3pPr lvl="2">
              <a:spcBef>
                <a:spcPts val="0"/>
              </a:spcBef>
              <a:spcAft>
                <a:spcPts val="0"/>
              </a:spcAft>
              <a:buSzPts val="1000"/>
              <a:buFont typeface="Inter"/>
              <a:buNone/>
              <a:defRPr sz="1000">
                <a:latin typeface="Inter"/>
                <a:ea typeface="Inter"/>
                <a:cs typeface="Inter"/>
                <a:sym typeface="Inter"/>
              </a:defRPr>
            </a:lvl3pPr>
            <a:lvl4pPr lvl="3">
              <a:spcBef>
                <a:spcPts val="0"/>
              </a:spcBef>
              <a:spcAft>
                <a:spcPts val="0"/>
              </a:spcAft>
              <a:buSzPts val="1000"/>
              <a:buFont typeface="Inter"/>
              <a:buNone/>
              <a:defRPr sz="1000">
                <a:latin typeface="Inter"/>
                <a:ea typeface="Inter"/>
                <a:cs typeface="Inter"/>
                <a:sym typeface="Inter"/>
              </a:defRPr>
            </a:lvl4pPr>
            <a:lvl5pPr lvl="4">
              <a:spcBef>
                <a:spcPts val="0"/>
              </a:spcBef>
              <a:spcAft>
                <a:spcPts val="0"/>
              </a:spcAft>
              <a:buSzPts val="1000"/>
              <a:buFont typeface="Inter"/>
              <a:buNone/>
              <a:defRPr sz="1000">
                <a:latin typeface="Inter"/>
                <a:ea typeface="Inter"/>
                <a:cs typeface="Inter"/>
                <a:sym typeface="Inter"/>
              </a:defRPr>
            </a:lvl5pPr>
            <a:lvl6pPr lvl="5">
              <a:spcBef>
                <a:spcPts val="0"/>
              </a:spcBef>
              <a:spcAft>
                <a:spcPts val="0"/>
              </a:spcAft>
              <a:buSzPts val="1000"/>
              <a:buFont typeface="Inter"/>
              <a:buNone/>
              <a:defRPr sz="1000">
                <a:latin typeface="Inter"/>
                <a:ea typeface="Inter"/>
                <a:cs typeface="Inter"/>
                <a:sym typeface="Inter"/>
              </a:defRPr>
            </a:lvl6pPr>
            <a:lvl7pPr lvl="6">
              <a:spcBef>
                <a:spcPts val="0"/>
              </a:spcBef>
              <a:spcAft>
                <a:spcPts val="0"/>
              </a:spcAft>
              <a:buSzPts val="1000"/>
              <a:buFont typeface="Inter"/>
              <a:buNone/>
              <a:defRPr sz="1000">
                <a:latin typeface="Inter"/>
                <a:ea typeface="Inter"/>
                <a:cs typeface="Inter"/>
                <a:sym typeface="Inter"/>
              </a:defRPr>
            </a:lvl7pPr>
            <a:lvl8pPr lvl="7">
              <a:spcBef>
                <a:spcPts val="0"/>
              </a:spcBef>
              <a:spcAft>
                <a:spcPts val="0"/>
              </a:spcAft>
              <a:buSzPts val="1000"/>
              <a:buFont typeface="Inter"/>
              <a:buNone/>
              <a:defRPr sz="1000">
                <a:latin typeface="Inter"/>
                <a:ea typeface="Inter"/>
                <a:cs typeface="Inter"/>
                <a:sym typeface="Inter"/>
              </a:defRPr>
            </a:lvl8pPr>
            <a:lvl9pPr lvl="8">
              <a:spcBef>
                <a:spcPts val="0"/>
              </a:spcBef>
              <a:spcAft>
                <a:spcPts val="0"/>
              </a:spcAft>
              <a:buSzPts val="1000"/>
              <a:buFont typeface="Inter"/>
              <a:buNone/>
              <a:defRPr sz="1000">
                <a:latin typeface="Inter"/>
                <a:ea typeface="Inter"/>
                <a:cs typeface="Inter"/>
                <a:sym typeface="Inter"/>
              </a:defRPr>
            </a:lvl9pPr>
          </a:lstStyle>
          <a:p/>
        </p:txBody>
      </p:sp>
      <p:sp>
        <p:nvSpPr>
          <p:cNvPr id="493" name="Google Shape;493;p22"/>
          <p:cNvSpPr txBox="1"/>
          <p:nvPr>
            <p:ph idx="25" type="title"/>
          </p:nvPr>
        </p:nvSpPr>
        <p:spPr>
          <a:xfrm>
            <a:off x="521250" y="4408125"/>
            <a:ext cx="2188200" cy="332700"/>
          </a:xfrm>
          <a:prstGeom prst="rect">
            <a:avLst/>
          </a:prstGeom>
        </p:spPr>
        <p:txBody>
          <a:bodyPr anchorCtr="0" anchor="ctr" bIns="91425" lIns="274300" spcFirstLastPara="1" rIns="91425" wrap="square" tIns="91425">
            <a:sp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0"/>
              </a:spcBef>
              <a:spcAft>
                <a:spcPts val="0"/>
              </a:spcAft>
              <a:buSzPts val="1000"/>
              <a:buFont typeface="Inter SemiBold"/>
              <a:buNone/>
              <a:defRPr sz="1000">
                <a:latin typeface="Inter SemiBold"/>
                <a:ea typeface="Inter SemiBold"/>
                <a:cs typeface="Inter SemiBold"/>
                <a:sym typeface="Inter SemiBold"/>
              </a:defRPr>
            </a:lvl2pPr>
            <a:lvl3pPr lvl="2">
              <a:spcBef>
                <a:spcPts val="0"/>
              </a:spcBef>
              <a:spcAft>
                <a:spcPts val="0"/>
              </a:spcAft>
              <a:buSzPts val="1000"/>
              <a:buFont typeface="Inter SemiBold"/>
              <a:buNone/>
              <a:defRPr sz="1000">
                <a:latin typeface="Inter SemiBold"/>
                <a:ea typeface="Inter SemiBold"/>
                <a:cs typeface="Inter SemiBold"/>
                <a:sym typeface="Inter SemiBold"/>
              </a:defRPr>
            </a:lvl3pPr>
            <a:lvl4pPr lvl="3">
              <a:spcBef>
                <a:spcPts val="0"/>
              </a:spcBef>
              <a:spcAft>
                <a:spcPts val="0"/>
              </a:spcAft>
              <a:buSzPts val="1000"/>
              <a:buFont typeface="Inter SemiBold"/>
              <a:buNone/>
              <a:defRPr sz="1000">
                <a:latin typeface="Inter SemiBold"/>
                <a:ea typeface="Inter SemiBold"/>
                <a:cs typeface="Inter SemiBold"/>
                <a:sym typeface="Inter SemiBold"/>
              </a:defRPr>
            </a:lvl4pPr>
            <a:lvl5pPr lvl="4">
              <a:spcBef>
                <a:spcPts val="0"/>
              </a:spcBef>
              <a:spcAft>
                <a:spcPts val="0"/>
              </a:spcAft>
              <a:buSzPts val="1000"/>
              <a:buFont typeface="Inter SemiBold"/>
              <a:buNone/>
              <a:defRPr sz="1000">
                <a:latin typeface="Inter SemiBold"/>
                <a:ea typeface="Inter SemiBold"/>
                <a:cs typeface="Inter SemiBold"/>
                <a:sym typeface="Inter SemiBold"/>
              </a:defRPr>
            </a:lvl5pPr>
            <a:lvl6pPr lvl="5">
              <a:spcBef>
                <a:spcPts val="0"/>
              </a:spcBef>
              <a:spcAft>
                <a:spcPts val="0"/>
              </a:spcAft>
              <a:buSzPts val="1000"/>
              <a:buFont typeface="Inter SemiBold"/>
              <a:buNone/>
              <a:defRPr sz="1000">
                <a:latin typeface="Inter SemiBold"/>
                <a:ea typeface="Inter SemiBold"/>
                <a:cs typeface="Inter SemiBold"/>
                <a:sym typeface="Inter SemiBold"/>
              </a:defRPr>
            </a:lvl6pPr>
            <a:lvl7pPr lvl="6">
              <a:spcBef>
                <a:spcPts val="0"/>
              </a:spcBef>
              <a:spcAft>
                <a:spcPts val="0"/>
              </a:spcAft>
              <a:buSzPts val="1000"/>
              <a:buFont typeface="Inter SemiBold"/>
              <a:buNone/>
              <a:defRPr sz="1000">
                <a:latin typeface="Inter SemiBold"/>
                <a:ea typeface="Inter SemiBold"/>
                <a:cs typeface="Inter SemiBold"/>
                <a:sym typeface="Inter SemiBold"/>
              </a:defRPr>
            </a:lvl7pPr>
            <a:lvl8pPr lvl="7">
              <a:spcBef>
                <a:spcPts val="0"/>
              </a:spcBef>
              <a:spcAft>
                <a:spcPts val="0"/>
              </a:spcAft>
              <a:buSzPts val="1000"/>
              <a:buFont typeface="Inter SemiBold"/>
              <a:buNone/>
              <a:defRPr sz="1000">
                <a:latin typeface="Inter SemiBold"/>
                <a:ea typeface="Inter SemiBold"/>
                <a:cs typeface="Inter SemiBold"/>
                <a:sym typeface="Inter SemiBold"/>
              </a:defRPr>
            </a:lvl8pPr>
            <a:lvl9pPr lvl="8">
              <a:spcBef>
                <a:spcPts val="0"/>
              </a:spcBef>
              <a:spcAft>
                <a:spcPts val="0"/>
              </a:spcAft>
              <a:buSzPts val="1000"/>
              <a:buFont typeface="Inter SemiBold"/>
              <a:buNone/>
              <a:defRPr sz="1000">
                <a:latin typeface="Inter SemiBold"/>
                <a:ea typeface="Inter SemiBold"/>
                <a:cs typeface="Inter SemiBold"/>
                <a:sym typeface="Inter SemiBold"/>
              </a:defRPr>
            </a:lvl9pPr>
          </a:lstStyle>
          <a:p/>
        </p:txBody>
      </p:sp>
      <p:sp>
        <p:nvSpPr>
          <p:cNvPr id="494" name="Google Shape;494;p22"/>
          <p:cNvSpPr/>
          <p:nvPr>
            <p:ph idx="26" type="pic"/>
          </p:nvPr>
        </p:nvSpPr>
        <p:spPr>
          <a:xfrm>
            <a:off x="3146200" y="1809100"/>
            <a:ext cx="205200" cy="205200"/>
          </a:xfrm>
          <a:prstGeom prst="ellipse">
            <a:avLst/>
          </a:prstGeom>
          <a:noFill/>
          <a:ln>
            <a:noFill/>
          </a:ln>
        </p:spPr>
      </p:sp>
      <p:sp>
        <p:nvSpPr>
          <p:cNvPr id="495" name="Google Shape;495;p22"/>
          <p:cNvSpPr/>
          <p:nvPr>
            <p:ph idx="27" type="pic"/>
          </p:nvPr>
        </p:nvSpPr>
        <p:spPr>
          <a:xfrm>
            <a:off x="2874250" y="2139875"/>
            <a:ext cx="205200" cy="205200"/>
          </a:xfrm>
          <a:prstGeom prst="ellipse">
            <a:avLst/>
          </a:prstGeom>
          <a:noFill/>
          <a:ln>
            <a:noFill/>
          </a:ln>
        </p:spPr>
      </p:sp>
      <p:sp>
        <p:nvSpPr>
          <p:cNvPr id="496" name="Google Shape;496;p22"/>
          <p:cNvSpPr/>
          <p:nvPr>
            <p:ph idx="28" type="pic"/>
          </p:nvPr>
        </p:nvSpPr>
        <p:spPr>
          <a:xfrm>
            <a:off x="3146200" y="2139875"/>
            <a:ext cx="205200" cy="205200"/>
          </a:xfrm>
          <a:prstGeom prst="ellipse">
            <a:avLst/>
          </a:prstGeom>
          <a:noFill/>
          <a:ln>
            <a:noFill/>
          </a:ln>
        </p:spPr>
      </p:sp>
      <p:sp>
        <p:nvSpPr>
          <p:cNvPr id="497" name="Google Shape;497;p22"/>
          <p:cNvSpPr/>
          <p:nvPr>
            <p:ph idx="29" type="pic"/>
          </p:nvPr>
        </p:nvSpPr>
        <p:spPr>
          <a:xfrm>
            <a:off x="2874250" y="2470650"/>
            <a:ext cx="205200" cy="205200"/>
          </a:xfrm>
          <a:prstGeom prst="ellipse">
            <a:avLst/>
          </a:prstGeom>
          <a:noFill/>
          <a:ln>
            <a:noFill/>
          </a:ln>
        </p:spPr>
      </p:sp>
      <p:sp>
        <p:nvSpPr>
          <p:cNvPr id="498" name="Google Shape;498;p22"/>
          <p:cNvSpPr/>
          <p:nvPr>
            <p:ph idx="30" type="pic"/>
          </p:nvPr>
        </p:nvSpPr>
        <p:spPr>
          <a:xfrm>
            <a:off x="2874250" y="2785775"/>
            <a:ext cx="205200" cy="205200"/>
          </a:xfrm>
          <a:prstGeom prst="ellipse">
            <a:avLst/>
          </a:prstGeom>
          <a:noFill/>
          <a:ln>
            <a:noFill/>
          </a:ln>
        </p:spPr>
      </p:sp>
      <p:sp>
        <p:nvSpPr>
          <p:cNvPr id="499" name="Google Shape;499;p22"/>
          <p:cNvSpPr/>
          <p:nvPr>
            <p:ph idx="31" type="pic"/>
          </p:nvPr>
        </p:nvSpPr>
        <p:spPr>
          <a:xfrm>
            <a:off x="2874250" y="3140725"/>
            <a:ext cx="205200" cy="205200"/>
          </a:xfrm>
          <a:prstGeom prst="ellipse">
            <a:avLst/>
          </a:prstGeom>
          <a:noFill/>
          <a:ln>
            <a:noFill/>
          </a:ln>
        </p:spPr>
      </p:sp>
      <p:sp>
        <p:nvSpPr>
          <p:cNvPr id="500" name="Google Shape;500;p22"/>
          <p:cNvSpPr/>
          <p:nvPr>
            <p:ph idx="32" type="pic"/>
          </p:nvPr>
        </p:nvSpPr>
        <p:spPr>
          <a:xfrm>
            <a:off x="3146200" y="3140725"/>
            <a:ext cx="205200" cy="205200"/>
          </a:xfrm>
          <a:prstGeom prst="ellipse">
            <a:avLst/>
          </a:prstGeom>
          <a:noFill/>
          <a:ln>
            <a:noFill/>
          </a:ln>
        </p:spPr>
      </p:sp>
      <p:sp>
        <p:nvSpPr>
          <p:cNvPr id="501" name="Google Shape;501;p22"/>
          <p:cNvSpPr/>
          <p:nvPr>
            <p:ph idx="33" type="pic"/>
          </p:nvPr>
        </p:nvSpPr>
        <p:spPr>
          <a:xfrm>
            <a:off x="2874250" y="3468663"/>
            <a:ext cx="205200" cy="205200"/>
          </a:xfrm>
          <a:prstGeom prst="ellipse">
            <a:avLst/>
          </a:prstGeom>
          <a:noFill/>
          <a:ln>
            <a:noFill/>
          </a:ln>
        </p:spPr>
      </p:sp>
      <p:sp>
        <p:nvSpPr>
          <p:cNvPr id="502" name="Google Shape;502;p22"/>
          <p:cNvSpPr/>
          <p:nvPr>
            <p:ph idx="34" type="pic"/>
          </p:nvPr>
        </p:nvSpPr>
        <p:spPr>
          <a:xfrm>
            <a:off x="2874250" y="3806350"/>
            <a:ext cx="205200" cy="205200"/>
          </a:xfrm>
          <a:prstGeom prst="ellipse">
            <a:avLst/>
          </a:prstGeom>
          <a:noFill/>
          <a:ln>
            <a:noFill/>
          </a:ln>
        </p:spPr>
      </p:sp>
      <p:sp>
        <p:nvSpPr>
          <p:cNvPr id="503" name="Google Shape;503;p22"/>
          <p:cNvSpPr/>
          <p:nvPr>
            <p:ph idx="35" type="pic"/>
          </p:nvPr>
        </p:nvSpPr>
        <p:spPr>
          <a:xfrm>
            <a:off x="3146200" y="3806350"/>
            <a:ext cx="205200" cy="205200"/>
          </a:xfrm>
          <a:prstGeom prst="ellipse">
            <a:avLst/>
          </a:prstGeom>
          <a:noFill/>
          <a:ln>
            <a:noFill/>
          </a:ln>
        </p:spPr>
      </p:sp>
      <p:sp>
        <p:nvSpPr>
          <p:cNvPr id="504" name="Google Shape;504;p22"/>
          <p:cNvSpPr/>
          <p:nvPr>
            <p:ph idx="36" type="pic"/>
          </p:nvPr>
        </p:nvSpPr>
        <p:spPr>
          <a:xfrm>
            <a:off x="2874250" y="4134025"/>
            <a:ext cx="205200" cy="205200"/>
          </a:xfrm>
          <a:prstGeom prst="ellipse">
            <a:avLst/>
          </a:prstGeom>
          <a:noFill/>
          <a:ln>
            <a:noFill/>
          </a:ln>
        </p:spPr>
      </p:sp>
      <p:sp>
        <p:nvSpPr>
          <p:cNvPr id="505" name="Google Shape;505;p22"/>
          <p:cNvSpPr/>
          <p:nvPr>
            <p:ph idx="37" type="pic"/>
          </p:nvPr>
        </p:nvSpPr>
        <p:spPr>
          <a:xfrm>
            <a:off x="2874250" y="4471963"/>
            <a:ext cx="205200" cy="205200"/>
          </a:xfrm>
          <a:prstGeom prst="ellipse">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3">
  <p:cSld name="BLANK_1_1_1_1_1_1_1_1_1_1_1_2_1">
    <p:bg>
      <p:bgPr>
        <a:solidFill>
          <a:schemeClr val="dk2"/>
        </a:solidFill>
      </p:bgPr>
    </p:bg>
    <p:spTree>
      <p:nvGrpSpPr>
        <p:cNvPr id="506" name="Shape 506"/>
        <p:cNvGrpSpPr/>
        <p:nvPr/>
      </p:nvGrpSpPr>
      <p:grpSpPr>
        <a:xfrm>
          <a:off x="0" y="0"/>
          <a:ext cx="0" cy="0"/>
          <a:chOff x="0" y="0"/>
          <a:chExt cx="0" cy="0"/>
        </a:xfrm>
      </p:grpSpPr>
      <p:sp>
        <p:nvSpPr>
          <p:cNvPr id="507" name="Google Shape;507;p23"/>
          <p:cNvSpPr txBox="1"/>
          <p:nvPr>
            <p:ph type="title"/>
          </p:nvPr>
        </p:nvSpPr>
        <p:spPr>
          <a:xfrm>
            <a:off x="2952000" y="2343725"/>
            <a:ext cx="391800" cy="382800"/>
          </a:xfrm>
          <a:prstGeom prst="rect">
            <a:avLst/>
          </a:prstGeom>
          <a:solidFill>
            <a:schemeClr val="accent3"/>
          </a:solidFill>
        </p:spPr>
        <p:txBody>
          <a:bodyPr anchorCtr="0" anchor="ctr" bIns="0" lIns="91425" spcFirstLastPara="1" rIns="91425" wrap="square" tIns="0">
            <a:normAutofit/>
          </a:bodyPr>
          <a:lstStyle>
            <a:lvl1pPr lvl="0"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1pPr>
            <a:lvl2pPr lvl="1"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2pPr>
            <a:lvl3pPr lvl="2"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3pPr>
            <a:lvl4pPr lvl="3"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4pPr>
            <a:lvl5pPr lvl="4"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5pPr>
            <a:lvl6pPr lvl="5"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6pPr>
            <a:lvl7pPr lvl="6"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7pPr>
            <a:lvl8pPr lvl="7"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8pPr>
            <a:lvl9pPr lvl="8"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9pPr>
          </a:lstStyle>
          <a:p/>
        </p:txBody>
      </p:sp>
      <p:sp>
        <p:nvSpPr>
          <p:cNvPr id="508" name="Google Shape;508;p23"/>
          <p:cNvSpPr txBox="1"/>
          <p:nvPr>
            <p:ph idx="2" type="title"/>
          </p:nvPr>
        </p:nvSpPr>
        <p:spPr>
          <a:xfrm>
            <a:off x="1042650" y="2343725"/>
            <a:ext cx="391800" cy="382800"/>
          </a:xfrm>
          <a:prstGeom prst="rect">
            <a:avLst/>
          </a:prstGeom>
          <a:solidFill>
            <a:schemeClr val="accent3"/>
          </a:solidFill>
        </p:spPr>
        <p:txBody>
          <a:bodyPr anchorCtr="0" anchor="ctr" bIns="0" lIns="91425" spcFirstLastPara="1" rIns="91425" wrap="square" tIns="0">
            <a:normAutofit/>
          </a:bodyPr>
          <a:lstStyle>
            <a:lvl1pPr lvl="0" algn="ctr">
              <a:lnSpc>
                <a:spcPct val="100000"/>
              </a:lnSpc>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1pPr>
            <a:lvl2pPr lvl="1"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2pPr>
            <a:lvl3pPr lvl="2"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3pPr>
            <a:lvl4pPr lvl="3"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4pPr>
            <a:lvl5pPr lvl="4"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5pPr>
            <a:lvl6pPr lvl="5"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6pPr>
            <a:lvl7pPr lvl="6"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7pPr>
            <a:lvl8pPr lvl="7"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8pPr>
            <a:lvl9pPr lvl="8"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9pPr>
          </a:lstStyle>
          <a:p/>
        </p:txBody>
      </p:sp>
      <p:sp>
        <p:nvSpPr>
          <p:cNvPr id="509" name="Google Shape;509;p23"/>
          <p:cNvSpPr txBox="1"/>
          <p:nvPr>
            <p:ph idx="3" type="title"/>
          </p:nvPr>
        </p:nvSpPr>
        <p:spPr>
          <a:xfrm>
            <a:off x="4867800" y="2343725"/>
            <a:ext cx="391800" cy="382800"/>
          </a:xfrm>
          <a:prstGeom prst="rect">
            <a:avLst/>
          </a:prstGeom>
          <a:solidFill>
            <a:schemeClr val="accent3"/>
          </a:solidFill>
        </p:spPr>
        <p:txBody>
          <a:bodyPr anchorCtr="0" anchor="ctr" bIns="0" lIns="91425" spcFirstLastPara="1" rIns="91425" wrap="square" tIns="0">
            <a:normAutofit/>
          </a:bodyPr>
          <a:lstStyle>
            <a:lvl1pPr lvl="0" algn="ctr">
              <a:lnSpc>
                <a:spcPct val="100000"/>
              </a:lnSpc>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1pPr>
            <a:lvl2pPr lvl="1"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2pPr>
            <a:lvl3pPr lvl="2"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3pPr>
            <a:lvl4pPr lvl="3"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4pPr>
            <a:lvl5pPr lvl="4"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5pPr>
            <a:lvl6pPr lvl="5"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6pPr>
            <a:lvl7pPr lvl="6"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7pPr>
            <a:lvl8pPr lvl="7"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8pPr>
            <a:lvl9pPr lvl="8"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9pPr>
          </a:lstStyle>
          <a:p/>
        </p:txBody>
      </p:sp>
      <p:sp>
        <p:nvSpPr>
          <p:cNvPr id="510" name="Google Shape;510;p23"/>
          <p:cNvSpPr txBox="1"/>
          <p:nvPr>
            <p:ph idx="4" type="title"/>
          </p:nvPr>
        </p:nvSpPr>
        <p:spPr>
          <a:xfrm>
            <a:off x="6772025" y="2343725"/>
            <a:ext cx="391800" cy="382800"/>
          </a:xfrm>
          <a:prstGeom prst="rect">
            <a:avLst/>
          </a:prstGeom>
          <a:solidFill>
            <a:schemeClr val="accent3"/>
          </a:solidFill>
        </p:spPr>
        <p:txBody>
          <a:bodyPr anchorCtr="0" anchor="ctr" bIns="0" lIns="91425" spcFirstLastPara="1" rIns="91425" wrap="square" tIns="0">
            <a:normAutofit/>
          </a:bodyPr>
          <a:lstStyle>
            <a:lvl1pPr lvl="0"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1pPr>
            <a:lvl2pPr lvl="1"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2pPr>
            <a:lvl3pPr lvl="2"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3pPr>
            <a:lvl4pPr lvl="3"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4pPr>
            <a:lvl5pPr lvl="4"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5pPr>
            <a:lvl6pPr lvl="5"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6pPr>
            <a:lvl7pPr lvl="6"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7pPr>
            <a:lvl8pPr lvl="7"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8pPr>
            <a:lvl9pPr lvl="8"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9pPr>
          </a:lstStyle>
          <a:p/>
        </p:txBody>
      </p:sp>
      <p:sp>
        <p:nvSpPr>
          <p:cNvPr id="511" name="Google Shape;511;p23"/>
          <p:cNvSpPr txBox="1"/>
          <p:nvPr>
            <p:ph idx="1" type="subTitle"/>
          </p:nvPr>
        </p:nvSpPr>
        <p:spPr>
          <a:xfrm>
            <a:off x="2951438" y="2726250"/>
            <a:ext cx="1910700" cy="642300"/>
          </a:xfrm>
          <a:prstGeom prst="rect">
            <a:avLst/>
          </a:prstGeom>
        </p:spPr>
        <p:txBody>
          <a:bodyPr anchorCtr="0" anchor="t" bIns="0" lIns="274300" spcFirstLastPara="1" rIns="182875" wrap="square" tIns="182875">
            <a:normAutofit/>
          </a:bodyPr>
          <a:lstStyle>
            <a:lvl1pPr lvl="0">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1pPr>
            <a:lvl2pPr lvl="1">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2pPr>
            <a:lvl3pPr lvl="2">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3pPr>
            <a:lvl4pPr lvl="3">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4pPr>
            <a:lvl5pPr lvl="4">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5pPr>
            <a:lvl6pPr lvl="5">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6pPr>
            <a:lvl7pPr lvl="6">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7pPr>
            <a:lvl8pPr lvl="7">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8pPr>
            <a:lvl9pPr lvl="8">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9pPr>
          </a:lstStyle>
          <a:p/>
        </p:txBody>
      </p:sp>
      <p:sp>
        <p:nvSpPr>
          <p:cNvPr id="512" name="Google Shape;512;p23"/>
          <p:cNvSpPr txBox="1"/>
          <p:nvPr>
            <p:ph idx="5" type="body"/>
          </p:nvPr>
        </p:nvSpPr>
        <p:spPr>
          <a:xfrm>
            <a:off x="2953650" y="3368600"/>
            <a:ext cx="1910700" cy="1290900"/>
          </a:xfrm>
          <a:prstGeom prst="rect">
            <a:avLst/>
          </a:prstGeom>
        </p:spPr>
        <p:txBody>
          <a:bodyPr anchorCtr="0" anchor="t" bIns="0" lIns="274300" spcFirstLastPara="1" rIns="182875" wrap="square" tIns="0">
            <a:normAutofit/>
          </a:bodyPr>
          <a:lstStyle>
            <a:lvl1pPr indent="-292100" lvl="0" marL="457200">
              <a:spcBef>
                <a:spcPts val="0"/>
              </a:spcBef>
              <a:spcAft>
                <a:spcPts val="0"/>
              </a:spcAft>
              <a:buClr>
                <a:schemeClr val="dk1"/>
              </a:buClr>
              <a:buSzPts val="1000"/>
              <a:buFont typeface="Inter"/>
              <a:buChar char="●"/>
              <a:defRPr sz="1000">
                <a:solidFill>
                  <a:schemeClr val="dk1"/>
                </a:solidFill>
              </a:defRPr>
            </a:lvl1pPr>
            <a:lvl2pPr indent="-292100" lvl="1" marL="914400">
              <a:spcBef>
                <a:spcPts val="0"/>
              </a:spcBef>
              <a:spcAft>
                <a:spcPts val="0"/>
              </a:spcAft>
              <a:buClr>
                <a:schemeClr val="dk1"/>
              </a:buClr>
              <a:buSzPts val="1000"/>
              <a:buFont typeface="Inter"/>
              <a:buChar char="○"/>
              <a:defRPr sz="1000">
                <a:solidFill>
                  <a:schemeClr val="dk1"/>
                </a:solidFill>
              </a:defRPr>
            </a:lvl2pPr>
            <a:lvl3pPr indent="-292100" lvl="2" marL="1371600">
              <a:spcBef>
                <a:spcPts val="0"/>
              </a:spcBef>
              <a:spcAft>
                <a:spcPts val="0"/>
              </a:spcAft>
              <a:buClr>
                <a:schemeClr val="dk1"/>
              </a:buClr>
              <a:buSzPts val="1000"/>
              <a:buFont typeface="Inter"/>
              <a:buChar char="■"/>
              <a:defRPr sz="1000">
                <a:solidFill>
                  <a:schemeClr val="dk1"/>
                </a:solidFill>
              </a:defRPr>
            </a:lvl3pPr>
            <a:lvl4pPr indent="-292100" lvl="3" marL="1828800">
              <a:spcBef>
                <a:spcPts val="0"/>
              </a:spcBef>
              <a:spcAft>
                <a:spcPts val="0"/>
              </a:spcAft>
              <a:buClr>
                <a:schemeClr val="dk1"/>
              </a:buClr>
              <a:buSzPts val="1000"/>
              <a:buFont typeface="Inter"/>
              <a:buChar char="●"/>
              <a:defRPr sz="1000">
                <a:solidFill>
                  <a:schemeClr val="dk1"/>
                </a:solidFill>
              </a:defRPr>
            </a:lvl4pPr>
            <a:lvl5pPr indent="-292100" lvl="4" marL="2286000">
              <a:spcBef>
                <a:spcPts val="0"/>
              </a:spcBef>
              <a:spcAft>
                <a:spcPts val="0"/>
              </a:spcAft>
              <a:buClr>
                <a:schemeClr val="dk1"/>
              </a:buClr>
              <a:buSzPts val="1000"/>
              <a:buFont typeface="Inter"/>
              <a:buChar char="○"/>
              <a:defRPr sz="1000">
                <a:solidFill>
                  <a:schemeClr val="dk1"/>
                </a:solidFill>
              </a:defRPr>
            </a:lvl5pPr>
            <a:lvl6pPr indent="-292100" lvl="5" marL="2743200">
              <a:spcBef>
                <a:spcPts val="0"/>
              </a:spcBef>
              <a:spcAft>
                <a:spcPts val="0"/>
              </a:spcAft>
              <a:buClr>
                <a:schemeClr val="dk1"/>
              </a:buClr>
              <a:buSzPts val="1000"/>
              <a:buFont typeface="Inter"/>
              <a:buChar char="■"/>
              <a:defRPr sz="1000">
                <a:solidFill>
                  <a:schemeClr val="dk1"/>
                </a:solidFill>
              </a:defRPr>
            </a:lvl6pPr>
            <a:lvl7pPr indent="-292100" lvl="6" marL="3200400">
              <a:spcBef>
                <a:spcPts val="0"/>
              </a:spcBef>
              <a:spcAft>
                <a:spcPts val="0"/>
              </a:spcAft>
              <a:buClr>
                <a:schemeClr val="dk1"/>
              </a:buClr>
              <a:buSzPts val="1000"/>
              <a:buFont typeface="Inter"/>
              <a:buChar char="●"/>
              <a:defRPr sz="1000">
                <a:solidFill>
                  <a:schemeClr val="dk1"/>
                </a:solidFill>
              </a:defRPr>
            </a:lvl7pPr>
            <a:lvl8pPr indent="-292100" lvl="7" marL="3657600">
              <a:spcBef>
                <a:spcPts val="0"/>
              </a:spcBef>
              <a:spcAft>
                <a:spcPts val="0"/>
              </a:spcAft>
              <a:buClr>
                <a:schemeClr val="dk1"/>
              </a:buClr>
              <a:buSzPts val="1000"/>
              <a:buFont typeface="Inter"/>
              <a:buChar char="○"/>
              <a:defRPr sz="1000">
                <a:solidFill>
                  <a:schemeClr val="dk1"/>
                </a:solidFill>
              </a:defRPr>
            </a:lvl8pPr>
            <a:lvl9pPr indent="-292100" lvl="8" marL="4114800">
              <a:spcBef>
                <a:spcPts val="0"/>
              </a:spcBef>
              <a:spcAft>
                <a:spcPts val="0"/>
              </a:spcAft>
              <a:buClr>
                <a:schemeClr val="dk1"/>
              </a:buClr>
              <a:buSzPts val="1000"/>
              <a:buFont typeface="Inter"/>
              <a:buChar char="■"/>
              <a:defRPr sz="1000">
                <a:solidFill>
                  <a:schemeClr val="dk1"/>
                </a:solidFill>
              </a:defRPr>
            </a:lvl9pPr>
          </a:lstStyle>
          <a:p/>
        </p:txBody>
      </p:sp>
      <p:sp>
        <p:nvSpPr>
          <p:cNvPr id="513" name="Google Shape;513;p23"/>
          <p:cNvSpPr txBox="1"/>
          <p:nvPr>
            <p:ph idx="6" type="subTitle"/>
          </p:nvPr>
        </p:nvSpPr>
        <p:spPr>
          <a:xfrm>
            <a:off x="1042088" y="2726250"/>
            <a:ext cx="1910700" cy="642300"/>
          </a:xfrm>
          <a:prstGeom prst="rect">
            <a:avLst/>
          </a:prstGeom>
        </p:spPr>
        <p:txBody>
          <a:bodyPr anchorCtr="0" anchor="t" bIns="0" lIns="274300" spcFirstLastPara="1" rIns="182875" wrap="square" tIns="182875">
            <a:normAutofit/>
          </a:bodyPr>
          <a:lstStyle>
            <a:lvl1pPr lvl="0">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1pPr>
            <a:lvl2pPr lvl="1">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2pPr>
            <a:lvl3pPr lvl="2">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3pPr>
            <a:lvl4pPr lvl="3">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4pPr>
            <a:lvl5pPr lvl="4">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5pPr>
            <a:lvl6pPr lvl="5">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6pPr>
            <a:lvl7pPr lvl="6">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7pPr>
            <a:lvl8pPr lvl="7">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8pPr>
            <a:lvl9pPr lvl="8">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9pPr>
          </a:lstStyle>
          <a:p/>
        </p:txBody>
      </p:sp>
      <p:sp>
        <p:nvSpPr>
          <p:cNvPr id="514" name="Google Shape;514;p23"/>
          <p:cNvSpPr txBox="1"/>
          <p:nvPr>
            <p:ph idx="7" type="subTitle"/>
          </p:nvPr>
        </p:nvSpPr>
        <p:spPr>
          <a:xfrm>
            <a:off x="4867238" y="2726250"/>
            <a:ext cx="1910700" cy="642300"/>
          </a:xfrm>
          <a:prstGeom prst="rect">
            <a:avLst/>
          </a:prstGeom>
        </p:spPr>
        <p:txBody>
          <a:bodyPr anchorCtr="0" anchor="t" bIns="0" lIns="274300" spcFirstLastPara="1" rIns="182875" wrap="square" tIns="182875">
            <a:normAutofit/>
          </a:bodyPr>
          <a:lstStyle>
            <a:lvl1pPr lvl="0">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1pPr>
            <a:lvl2pPr lvl="1">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2pPr>
            <a:lvl3pPr lvl="2">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3pPr>
            <a:lvl4pPr lvl="3">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4pPr>
            <a:lvl5pPr lvl="4">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5pPr>
            <a:lvl6pPr lvl="5">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6pPr>
            <a:lvl7pPr lvl="6">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7pPr>
            <a:lvl8pPr lvl="7">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8pPr>
            <a:lvl9pPr lvl="8">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9pPr>
          </a:lstStyle>
          <a:p/>
        </p:txBody>
      </p:sp>
      <p:sp>
        <p:nvSpPr>
          <p:cNvPr id="515" name="Google Shape;515;p23"/>
          <p:cNvSpPr txBox="1"/>
          <p:nvPr>
            <p:ph idx="8" type="body"/>
          </p:nvPr>
        </p:nvSpPr>
        <p:spPr>
          <a:xfrm>
            <a:off x="1044300" y="3368600"/>
            <a:ext cx="1910700" cy="1290900"/>
          </a:xfrm>
          <a:prstGeom prst="rect">
            <a:avLst/>
          </a:prstGeom>
        </p:spPr>
        <p:txBody>
          <a:bodyPr anchorCtr="0" anchor="t" bIns="0" lIns="274300" spcFirstLastPara="1" rIns="182875" wrap="square" tIns="0">
            <a:normAutofit/>
          </a:bodyPr>
          <a:lstStyle>
            <a:lvl1pPr indent="-292100" lvl="0" marL="457200">
              <a:spcBef>
                <a:spcPts val="0"/>
              </a:spcBef>
              <a:spcAft>
                <a:spcPts val="0"/>
              </a:spcAft>
              <a:buClr>
                <a:schemeClr val="dk1"/>
              </a:buClr>
              <a:buSzPts val="1000"/>
              <a:buFont typeface="Inter"/>
              <a:buChar char="●"/>
              <a:defRPr sz="1000">
                <a:solidFill>
                  <a:schemeClr val="dk1"/>
                </a:solidFill>
              </a:defRPr>
            </a:lvl1pPr>
            <a:lvl2pPr indent="-292100" lvl="1" marL="914400">
              <a:spcBef>
                <a:spcPts val="0"/>
              </a:spcBef>
              <a:spcAft>
                <a:spcPts val="0"/>
              </a:spcAft>
              <a:buClr>
                <a:schemeClr val="dk1"/>
              </a:buClr>
              <a:buSzPts val="1000"/>
              <a:buFont typeface="Inter"/>
              <a:buChar char="○"/>
              <a:defRPr sz="1000">
                <a:solidFill>
                  <a:schemeClr val="dk1"/>
                </a:solidFill>
              </a:defRPr>
            </a:lvl2pPr>
            <a:lvl3pPr indent="-292100" lvl="2" marL="1371600">
              <a:spcBef>
                <a:spcPts val="0"/>
              </a:spcBef>
              <a:spcAft>
                <a:spcPts val="0"/>
              </a:spcAft>
              <a:buClr>
                <a:schemeClr val="dk1"/>
              </a:buClr>
              <a:buSzPts val="1000"/>
              <a:buFont typeface="Inter"/>
              <a:buChar char="■"/>
              <a:defRPr sz="1000">
                <a:solidFill>
                  <a:schemeClr val="dk1"/>
                </a:solidFill>
              </a:defRPr>
            </a:lvl3pPr>
            <a:lvl4pPr indent="-292100" lvl="3" marL="1828800">
              <a:spcBef>
                <a:spcPts val="0"/>
              </a:spcBef>
              <a:spcAft>
                <a:spcPts val="0"/>
              </a:spcAft>
              <a:buClr>
                <a:schemeClr val="dk1"/>
              </a:buClr>
              <a:buSzPts val="1000"/>
              <a:buFont typeface="Inter"/>
              <a:buChar char="●"/>
              <a:defRPr sz="1000">
                <a:solidFill>
                  <a:schemeClr val="dk1"/>
                </a:solidFill>
              </a:defRPr>
            </a:lvl4pPr>
            <a:lvl5pPr indent="-292100" lvl="4" marL="2286000">
              <a:spcBef>
                <a:spcPts val="0"/>
              </a:spcBef>
              <a:spcAft>
                <a:spcPts val="0"/>
              </a:spcAft>
              <a:buClr>
                <a:schemeClr val="dk1"/>
              </a:buClr>
              <a:buSzPts val="1000"/>
              <a:buFont typeface="Inter"/>
              <a:buChar char="○"/>
              <a:defRPr sz="1000">
                <a:solidFill>
                  <a:schemeClr val="dk1"/>
                </a:solidFill>
              </a:defRPr>
            </a:lvl5pPr>
            <a:lvl6pPr indent="-292100" lvl="5" marL="2743200">
              <a:spcBef>
                <a:spcPts val="0"/>
              </a:spcBef>
              <a:spcAft>
                <a:spcPts val="0"/>
              </a:spcAft>
              <a:buClr>
                <a:schemeClr val="dk1"/>
              </a:buClr>
              <a:buSzPts val="1000"/>
              <a:buFont typeface="Inter"/>
              <a:buChar char="■"/>
              <a:defRPr sz="1000">
                <a:solidFill>
                  <a:schemeClr val="dk1"/>
                </a:solidFill>
              </a:defRPr>
            </a:lvl6pPr>
            <a:lvl7pPr indent="-292100" lvl="6" marL="3200400">
              <a:spcBef>
                <a:spcPts val="0"/>
              </a:spcBef>
              <a:spcAft>
                <a:spcPts val="0"/>
              </a:spcAft>
              <a:buClr>
                <a:schemeClr val="dk1"/>
              </a:buClr>
              <a:buSzPts val="1000"/>
              <a:buFont typeface="Inter"/>
              <a:buChar char="●"/>
              <a:defRPr sz="1000">
                <a:solidFill>
                  <a:schemeClr val="dk1"/>
                </a:solidFill>
              </a:defRPr>
            </a:lvl7pPr>
            <a:lvl8pPr indent="-292100" lvl="7" marL="3657600">
              <a:spcBef>
                <a:spcPts val="0"/>
              </a:spcBef>
              <a:spcAft>
                <a:spcPts val="0"/>
              </a:spcAft>
              <a:buClr>
                <a:schemeClr val="dk1"/>
              </a:buClr>
              <a:buSzPts val="1000"/>
              <a:buFont typeface="Inter"/>
              <a:buChar char="○"/>
              <a:defRPr sz="1000">
                <a:solidFill>
                  <a:schemeClr val="dk1"/>
                </a:solidFill>
              </a:defRPr>
            </a:lvl8pPr>
            <a:lvl9pPr indent="-292100" lvl="8" marL="4114800">
              <a:spcBef>
                <a:spcPts val="0"/>
              </a:spcBef>
              <a:spcAft>
                <a:spcPts val="0"/>
              </a:spcAft>
              <a:buClr>
                <a:schemeClr val="dk1"/>
              </a:buClr>
              <a:buSzPts val="1000"/>
              <a:buFont typeface="Inter"/>
              <a:buChar char="■"/>
              <a:defRPr sz="1000">
                <a:solidFill>
                  <a:schemeClr val="dk1"/>
                </a:solidFill>
              </a:defRPr>
            </a:lvl9pPr>
          </a:lstStyle>
          <a:p/>
        </p:txBody>
      </p:sp>
      <p:sp>
        <p:nvSpPr>
          <p:cNvPr id="516" name="Google Shape;516;p23"/>
          <p:cNvSpPr txBox="1"/>
          <p:nvPr>
            <p:ph idx="9" type="body"/>
          </p:nvPr>
        </p:nvSpPr>
        <p:spPr>
          <a:xfrm>
            <a:off x="4869450" y="3368600"/>
            <a:ext cx="1910700" cy="1290900"/>
          </a:xfrm>
          <a:prstGeom prst="rect">
            <a:avLst/>
          </a:prstGeom>
        </p:spPr>
        <p:txBody>
          <a:bodyPr anchorCtr="0" anchor="t" bIns="0" lIns="274300" spcFirstLastPara="1" rIns="182875" wrap="square" tIns="0">
            <a:normAutofit/>
          </a:bodyPr>
          <a:lstStyle>
            <a:lvl1pPr indent="-292100" lvl="0" marL="457200">
              <a:spcBef>
                <a:spcPts val="0"/>
              </a:spcBef>
              <a:spcAft>
                <a:spcPts val="0"/>
              </a:spcAft>
              <a:buClr>
                <a:schemeClr val="dk1"/>
              </a:buClr>
              <a:buSzPts val="1000"/>
              <a:buFont typeface="Inter"/>
              <a:buChar char="●"/>
              <a:defRPr sz="1000">
                <a:solidFill>
                  <a:schemeClr val="dk1"/>
                </a:solidFill>
              </a:defRPr>
            </a:lvl1pPr>
            <a:lvl2pPr indent="-292100" lvl="1" marL="914400">
              <a:spcBef>
                <a:spcPts val="0"/>
              </a:spcBef>
              <a:spcAft>
                <a:spcPts val="0"/>
              </a:spcAft>
              <a:buClr>
                <a:schemeClr val="dk1"/>
              </a:buClr>
              <a:buSzPts val="1000"/>
              <a:buFont typeface="Inter"/>
              <a:buChar char="○"/>
              <a:defRPr sz="1000">
                <a:solidFill>
                  <a:schemeClr val="dk1"/>
                </a:solidFill>
              </a:defRPr>
            </a:lvl2pPr>
            <a:lvl3pPr indent="-292100" lvl="2" marL="1371600">
              <a:spcBef>
                <a:spcPts val="0"/>
              </a:spcBef>
              <a:spcAft>
                <a:spcPts val="0"/>
              </a:spcAft>
              <a:buClr>
                <a:schemeClr val="dk1"/>
              </a:buClr>
              <a:buSzPts val="1000"/>
              <a:buFont typeface="Inter"/>
              <a:buChar char="■"/>
              <a:defRPr sz="1000">
                <a:solidFill>
                  <a:schemeClr val="dk1"/>
                </a:solidFill>
              </a:defRPr>
            </a:lvl3pPr>
            <a:lvl4pPr indent="-292100" lvl="3" marL="1828800">
              <a:spcBef>
                <a:spcPts val="0"/>
              </a:spcBef>
              <a:spcAft>
                <a:spcPts val="0"/>
              </a:spcAft>
              <a:buClr>
                <a:schemeClr val="dk1"/>
              </a:buClr>
              <a:buSzPts val="1000"/>
              <a:buFont typeface="Inter"/>
              <a:buChar char="●"/>
              <a:defRPr sz="1000">
                <a:solidFill>
                  <a:schemeClr val="dk1"/>
                </a:solidFill>
              </a:defRPr>
            </a:lvl4pPr>
            <a:lvl5pPr indent="-292100" lvl="4" marL="2286000">
              <a:spcBef>
                <a:spcPts val="0"/>
              </a:spcBef>
              <a:spcAft>
                <a:spcPts val="0"/>
              </a:spcAft>
              <a:buClr>
                <a:schemeClr val="dk1"/>
              </a:buClr>
              <a:buSzPts val="1000"/>
              <a:buFont typeface="Inter"/>
              <a:buChar char="○"/>
              <a:defRPr sz="1000">
                <a:solidFill>
                  <a:schemeClr val="dk1"/>
                </a:solidFill>
              </a:defRPr>
            </a:lvl5pPr>
            <a:lvl6pPr indent="-292100" lvl="5" marL="2743200">
              <a:spcBef>
                <a:spcPts val="0"/>
              </a:spcBef>
              <a:spcAft>
                <a:spcPts val="0"/>
              </a:spcAft>
              <a:buClr>
                <a:schemeClr val="dk1"/>
              </a:buClr>
              <a:buSzPts val="1000"/>
              <a:buFont typeface="Inter"/>
              <a:buChar char="■"/>
              <a:defRPr sz="1000">
                <a:solidFill>
                  <a:schemeClr val="dk1"/>
                </a:solidFill>
              </a:defRPr>
            </a:lvl6pPr>
            <a:lvl7pPr indent="-292100" lvl="6" marL="3200400">
              <a:spcBef>
                <a:spcPts val="0"/>
              </a:spcBef>
              <a:spcAft>
                <a:spcPts val="0"/>
              </a:spcAft>
              <a:buClr>
                <a:schemeClr val="dk1"/>
              </a:buClr>
              <a:buSzPts val="1000"/>
              <a:buFont typeface="Inter"/>
              <a:buChar char="●"/>
              <a:defRPr sz="1000">
                <a:solidFill>
                  <a:schemeClr val="dk1"/>
                </a:solidFill>
              </a:defRPr>
            </a:lvl7pPr>
            <a:lvl8pPr indent="-292100" lvl="7" marL="3657600">
              <a:spcBef>
                <a:spcPts val="0"/>
              </a:spcBef>
              <a:spcAft>
                <a:spcPts val="0"/>
              </a:spcAft>
              <a:buClr>
                <a:schemeClr val="dk1"/>
              </a:buClr>
              <a:buSzPts val="1000"/>
              <a:buFont typeface="Inter"/>
              <a:buChar char="○"/>
              <a:defRPr sz="1000">
                <a:solidFill>
                  <a:schemeClr val="dk1"/>
                </a:solidFill>
              </a:defRPr>
            </a:lvl8pPr>
            <a:lvl9pPr indent="-292100" lvl="8" marL="4114800">
              <a:spcBef>
                <a:spcPts val="0"/>
              </a:spcBef>
              <a:spcAft>
                <a:spcPts val="0"/>
              </a:spcAft>
              <a:buClr>
                <a:schemeClr val="dk1"/>
              </a:buClr>
              <a:buSzPts val="1000"/>
              <a:buFont typeface="Inter"/>
              <a:buChar char="■"/>
              <a:defRPr sz="1000">
                <a:solidFill>
                  <a:schemeClr val="dk1"/>
                </a:solidFill>
              </a:defRPr>
            </a:lvl9pPr>
          </a:lstStyle>
          <a:p/>
        </p:txBody>
      </p:sp>
      <p:sp>
        <p:nvSpPr>
          <p:cNvPr id="517" name="Google Shape;517;p23"/>
          <p:cNvSpPr txBox="1"/>
          <p:nvPr>
            <p:ph idx="13" type="subTitle"/>
          </p:nvPr>
        </p:nvSpPr>
        <p:spPr>
          <a:xfrm>
            <a:off x="6771474" y="2726250"/>
            <a:ext cx="1846800" cy="642300"/>
          </a:xfrm>
          <a:prstGeom prst="rect">
            <a:avLst/>
          </a:prstGeom>
        </p:spPr>
        <p:txBody>
          <a:bodyPr anchorCtr="0" anchor="t" bIns="0" lIns="274300" spcFirstLastPara="1" rIns="182875" wrap="square" tIns="182875">
            <a:normAutofit/>
          </a:bodyPr>
          <a:lstStyle>
            <a:lvl1pPr lvl="0">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1pPr>
            <a:lvl2pPr lvl="1">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2pPr>
            <a:lvl3pPr lvl="2">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3pPr>
            <a:lvl4pPr lvl="3">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4pPr>
            <a:lvl5pPr lvl="4">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5pPr>
            <a:lvl6pPr lvl="5">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6pPr>
            <a:lvl7pPr lvl="6">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7pPr>
            <a:lvl8pPr lvl="7">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8pPr>
            <a:lvl9pPr lvl="8">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9pPr>
          </a:lstStyle>
          <a:p/>
        </p:txBody>
      </p:sp>
      <p:sp>
        <p:nvSpPr>
          <p:cNvPr id="518" name="Google Shape;518;p23"/>
          <p:cNvSpPr txBox="1"/>
          <p:nvPr>
            <p:ph idx="14" type="body"/>
          </p:nvPr>
        </p:nvSpPr>
        <p:spPr>
          <a:xfrm>
            <a:off x="6773613" y="3368600"/>
            <a:ext cx="1846800" cy="1290900"/>
          </a:xfrm>
          <a:prstGeom prst="rect">
            <a:avLst/>
          </a:prstGeom>
        </p:spPr>
        <p:txBody>
          <a:bodyPr anchorCtr="0" anchor="t" bIns="0" lIns="274300" spcFirstLastPara="1" rIns="182875" wrap="square" tIns="0">
            <a:normAutofit/>
          </a:bodyPr>
          <a:lstStyle>
            <a:lvl1pPr indent="-292100" lvl="0" marL="457200">
              <a:spcBef>
                <a:spcPts val="0"/>
              </a:spcBef>
              <a:spcAft>
                <a:spcPts val="0"/>
              </a:spcAft>
              <a:buClr>
                <a:schemeClr val="dk1"/>
              </a:buClr>
              <a:buSzPts val="1000"/>
              <a:buFont typeface="Inter"/>
              <a:buChar char="●"/>
              <a:defRPr sz="1000">
                <a:solidFill>
                  <a:schemeClr val="dk1"/>
                </a:solidFill>
              </a:defRPr>
            </a:lvl1pPr>
            <a:lvl2pPr indent="-292100" lvl="1" marL="914400">
              <a:spcBef>
                <a:spcPts val="0"/>
              </a:spcBef>
              <a:spcAft>
                <a:spcPts val="0"/>
              </a:spcAft>
              <a:buClr>
                <a:schemeClr val="dk1"/>
              </a:buClr>
              <a:buSzPts val="1000"/>
              <a:buFont typeface="Inter"/>
              <a:buChar char="○"/>
              <a:defRPr sz="1000">
                <a:solidFill>
                  <a:schemeClr val="dk1"/>
                </a:solidFill>
              </a:defRPr>
            </a:lvl2pPr>
            <a:lvl3pPr indent="-292100" lvl="2" marL="1371600">
              <a:spcBef>
                <a:spcPts val="0"/>
              </a:spcBef>
              <a:spcAft>
                <a:spcPts val="0"/>
              </a:spcAft>
              <a:buClr>
                <a:schemeClr val="dk1"/>
              </a:buClr>
              <a:buSzPts val="1000"/>
              <a:buFont typeface="Inter"/>
              <a:buChar char="■"/>
              <a:defRPr sz="1000">
                <a:solidFill>
                  <a:schemeClr val="dk1"/>
                </a:solidFill>
              </a:defRPr>
            </a:lvl3pPr>
            <a:lvl4pPr indent="-292100" lvl="3" marL="1828800">
              <a:spcBef>
                <a:spcPts val="0"/>
              </a:spcBef>
              <a:spcAft>
                <a:spcPts val="0"/>
              </a:spcAft>
              <a:buClr>
                <a:schemeClr val="dk1"/>
              </a:buClr>
              <a:buSzPts val="1000"/>
              <a:buFont typeface="Inter"/>
              <a:buChar char="●"/>
              <a:defRPr sz="1000">
                <a:solidFill>
                  <a:schemeClr val="dk1"/>
                </a:solidFill>
              </a:defRPr>
            </a:lvl4pPr>
            <a:lvl5pPr indent="-292100" lvl="4" marL="2286000">
              <a:spcBef>
                <a:spcPts val="0"/>
              </a:spcBef>
              <a:spcAft>
                <a:spcPts val="0"/>
              </a:spcAft>
              <a:buClr>
                <a:schemeClr val="dk1"/>
              </a:buClr>
              <a:buSzPts val="1000"/>
              <a:buFont typeface="Inter"/>
              <a:buChar char="○"/>
              <a:defRPr sz="1000">
                <a:solidFill>
                  <a:schemeClr val="dk1"/>
                </a:solidFill>
              </a:defRPr>
            </a:lvl5pPr>
            <a:lvl6pPr indent="-292100" lvl="5" marL="2743200">
              <a:spcBef>
                <a:spcPts val="0"/>
              </a:spcBef>
              <a:spcAft>
                <a:spcPts val="0"/>
              </a:spcAft>
              <a:buClr>
                <a:schemeClr val="dk1"/>
              </a:buClr>
              <a:buSzPts val="1000"/>
              <a:buFont typeface="Inter"/>
              <a:buChar char="■"/>
              <a:defRPr sz="1000">
                <a:solidFill>
                  <a:schemeClr val="dk1"/>
                </a:solidFill>
              </a:defRPr>
            </a:lvl6pPr>
            <a:lvl7pPr indent="-292100" lvl="6" marL="3200400">
              <a:spcBef>
                <a:spcPts val="0"/>
              </a:spcBef>
              <a:spcAft>
                <a:spcPts val="0"/>
              </a:spcAft>
              <a:buClr>
                <a:schemeClr val="dk1"/>
              </a:buClr>
              <a:buSzPts val="1000"/>
              <a:buFont typeface="Inter"/>
              <a:buChar char="●"/>
              <a:defRPr sz="1000">
                <a:solidFill>
                  <a:schemeClr val="dk1"/>
                </a:solidFill>
              </a:defRPr>
            </a:lvl7pPr>
            <a:lvl8pPr indent="-292100" lvl="7" marL="3657600">
              <a:spcBef>
                <a:spcPts val="0"/>
              </a:spcBef>
              <a:spcAft>
                <a:spcPts val="0"/>
              </a:spcAft>
              <a:buClr>
                <a:schemeClr val="dk1"/>
              </a:buClr>
              <a:buSzPts val="1000"/>
              <a:buFont typeface="Inter"/>
              <a:buChar char="○"/>
              <a:defRPr sz="1000">
                <a:solidFill>
                  <a:schemeClr val="dk1"/>
                </a:solidFill>
              </a:defRPr>
            </a:lvl8pPr>
            <a:lvl9pPr indent="-292100" lvl="8" marL="4114800">
              <a:spcBef>
                <a:spcPts val="0"/>
              </a:spcBef>
              <a:spcAft>
                <a:spcPts val="0"/>
              </a:spcAft>
              <a:buClr>
                <a:schemeClr val="dk1"/>
              </a:buClr>
              <a:buSzPts val="1000"/>
              <a:buFont typeface="Inter"/>
              <a:buChar char="■"/>
              <a:defRPr sz="1000">
                <a:solidFill>
                  <a:schemeClr val="dk1"/>
                </a:solidFill>
              </a:defRPr>
            </a:lvl9pPr>
          </a:lstStyle>
          <a:p/>
        </p:txBody>
      </p:sp>
      <p:sp>
        <p:nvSpPr>
          <p:cNvPr id="519" name="Google Shape;519;p23"/>
          <p:cNvSpPr txBox="1"/>
          <p:nvPr>
            <p:ph idx="15" type="subTitle"/>
          </p:nvPr>
        </p:nvSpPr>
        <p:spPr>
          <a:xfrm>
            <a:off x="1041050" y="334925"/>
            <a:ext cx="5726100" cy="329700"/>
          </a:xfrm>
          <a:prstGeom prst="rect">
            <a:avLst/>
          </a:prstGeom>
        </p:spPr>
        <p:txBody>
          <a:bodyPr anchorCtr="0" anchor="ctr" bIns="0" lIns="274300" spcFirstLastPara="1" rIns="91425" wrap="square" tIns="91425">
            <a:normAutofit/>
          </a:bodyPr>
          <a:lstStyle>
            <a:lvl1pPr lvl="0">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1pPr>
            <a:lvl2pPr lvl="1">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2pPr>
            <a:lvl3pPr lvl="2">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3pPr>
            <a:lvl4pPr lvl="3">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4pPr>
            <a:lvl5pPr lvl="4">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5pPr>
            <a:lvl6pPr lvl="5">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6pPr>
            <a:lvl7pPr lvl="6">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7pPr>
            <a:lvl8pPr lvl="7">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8pPr>
            <a:lvl9pPr lvl="8">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9pPr>
          </a:lstStyle>
          <a:p/>
        </p:txBody>
      </p:sp>
      <p:sp>
        <p:nvSpPr>
          <p:cNvPr id="520" name="Google Shape;520;p23"/>
          <p:cNvSpPr txBox="1"/>
          <p:nvPr>
            <p:ph idx="16" type="subTitle"/>
          </p:nvPr>
        </p:nvSpPr>
        <p:spPr>
          <a:xfrm>
            <a:off x="104070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800"/>
              <a:buFont typeface="Inter"/>
              <a:buNone/>
              <a:defRPr sz="800">
                <a:solidFill>
                  <a:schemeClr val="dk1"/>
                </a:solidFill>
              </a:defRPr>
            </a:lvl1pPr>
            <a:lvl2pPr lvl="1">
              <a:spcBef>
                <a:spcPts val="0"/>
              </a:spcBef>
              <a:spcAft>
                <a:spcPts val="0"/>
              </a:spcAft>
              <a:buClr>
                <a:schemeClr val="dk1"/>
              </a:buClr>
              <a:buSzPts val="800"/>
              <a:buFont typeface="Inter"/>
              <a:buNone/>
              <a:defRPr sz="800">
                <a:solidFill>
                  <a:schemeClr val="dk1"/>
                </a:solidFill>
              </a:defRPr>
            </a:lvl2pPr>
            <a:lvl3pPr lvl="2">
              <a:spcBef>
                <a:spcPts val="0"/>
              </a:spcBef>
              <a:spcAft>
                <a:spcPts val="0"/>
              </a:spcAft>
              <a:buClr>
                <a:schemeClr val="dk1"/>
              </a:buClr>
              <a:buSzPts val="800"/>
              <a:buFont typeface="Inter"/>
              <a:buNone/>
              <a:defRPr sz="800">
                <a:solidFill>
                  <a:schemeClr val="dk1"/>
                </a:solidFill>
              </a:defRPr>
            </a:lvl3pPr>
            <a:lvl4pPr lvl="3">
              <a:spcBef>
                <a:spcPts val="0"/>
              </a:spcBef>
              <a:spcAft>
                <a:spcPts val="0"/>
              </a:spcAft>
              <a:buClr>
                <a:schemeClr val="dk1"/>
              </a:buClr>
              <a:buSzPts val="800"/>
              <a:buFont typeface="Inter"/>
              <a:buNone/>
              <a:defRPr sz="800">
                <a:solidFill>
                  <a:schemeClr val="dk1"/>
                </a:solidFill>
              </a:defRPr>
            </a:lvl4pPr>
            <a:lvl5pPr lvl="4">
              <a:spcBef>
                <a:spcPts val="0"/>
              </a:spcBef>
              <a:spcAft>
                <a:spcPts val="0"/>
              </a:spcAft>
              <a:buClr>
                <a:schemeClr val="dk1"/>
              </a:buClr>
              <a:buSzPts val="800"/>
              <a:buFont typeface="Inter"/>
              <a:buNone/>
              <a:defRPr sz="800">
                <a:solidFill>
                  <a:schemeClr val="dk1"/>
                </a:solidFill>
              </a:defRPr>
            </a:lvl5pPr>
            <a:lvl6pPr lvl="5">
              <a:spcBef>
                <a:spcPts val="0"/>
              </a:spcBef>
              <a:spcAft>
                <a:spcPts val="0"/>
              </a:spcAft>
              <a:buClr>
                <a:schemeClr val="dk1"/>
              </a:buClr>
              <a:buSzPts val="800"/>
              <a:buFont typeface="Inter"/>
              <a:buNone/>
              <a:defRPr sz="800">
                <a:solidFill>
                  <a:schemeClr val="dk1"/>
                </a:solidFill>
              </a:defRPr>
            </a:lvl6pPr>
            <a:lvl7pPr lvl="6">
              <a:spcBef>
                <a:spcPts val="0"/>
              </a:spcBef>
              <a:spcAft>
                <a:spcPts val="0"/>
              </a:spcAft>
              <a:buClr>
                <a:schemeClr val="dk1"/>
              </a:buClr>
              <a:buSzPts val="800"/>
              <a:buFont typeface="Inter"/>
              <a:buNone/>
              <a:defRPr sz="800">
                <a:solidFill>
                  <a:schemeClr val="dk1"/>
                </a:solidFill>
              </a:defRPr>
            </a:lvl7pPr>
            <a:lvl8pPr lvl="7">
              <a:spcBef>
                <a:spcPts val="0"/>
              </a:spcBef>
              <a:spcAft>
                <a:spcPts val="0"/>
              </a:spcAft>
              <a:buClr>
                <a:schemeClr val="dk1"/>
              </a:buClr>
              <a:buSzPts val="800"/>
              <a:buFont typeface="Inter"/>
              <a:buNone/>
              <a:defRPr sz="800">
                <a:solidFill>
                  <a:schemeClr val="dk1"/>
                </a:solidFill>
              </a:defRPr>
            </a:lvl8pPr>
            <a:lvl9pPr lvl="8">
              <a:spcBef>
                <a:spcPts val="0"/>
              </a:spcBef>
              <a:spcAft>
                <a:spcPts val="0"/>
              </a:spcAft>
              <a:buClr>
                <a:schemeClr val="dk1"/>
              </a:buClr>
              <a:buSzPts val="800"/>
              <a:buFont typeface="Inter"/>
              <a:buNone/>
              <a:defRPr sz="800">
                <a:solidFill>
                  <a:schemeClr val="dk1"/>
                </a:solidFill>
              </a:defRPr>
            </a:lvl9pPr>
          </a:lstStyle>
          <a:p/>
        </p:txBody>
      </p:sp>
      <p:sp>
        <p:nvSpPr>
          <p:cNvPr id="521" name="Google Shape;521;p23"/>
          <p:cNvSpPr txBox="1"/>
          <p:nvPr>
            <p:ph idx="17"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sp>
        <p:nvSpPr>
          <p:cNvPr id="522" name="Google Shape;522;p23"/>
          <p:cNvSpPr txBox="1"/>
          <p:nvPr>
            <p:ph idx="18"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cxnSp>
        <p:nvCxnSpPr>
          <p:cNvPr id="523" name="Google Shape;523;p23"/>
          <p:cNvCxnSpPr/>
          <p:nvPr/>
        </p:nvCxnSpPr>
        <p:spPr>
          <a:xfrm>
            <a:off x="6773750" y="-200"/>
            <a:ext cx="0" cy="335100"/>
          </a:xfrm>
          <a:prstGeom prst="straightConnector1">
            <a:avLst/>
          </a:prstGeom>
          <a:noFill/>
          <a:ln cap="flat" cmpd="sng" w="9525">
            <a:solidFill>
              <a:schemeClr val="accent6"/>
            </a:solidFill>
            <a:prstDash val="solid"/>
            <a:round/>
            <a:headEnd len="sm" w="sm" type="none"/>
            <a:tailEnd len="sm" w="sm" type="none"/>
          </a:ln>
        </p:spPr>
      </p:cxnSp>
      <p:sp>
        <p:nvSpPr>
          <p:cNvPr id="524" name="Google Shape;524;p23"/>
          <p:cNvSpPr txBox="1"/>
          <p:nvPr>
            <p:ph idx="19" type="title"/>
          </p:nvPr>
        </p:nvSpPr>
        <p:spPr>
          <a:xfrm flipH="1">
            <a:off x="1046200" y="772500"/>
            <a:ext cx="5726100" cy="1571100"/>
          </a:xfrm>
          <a:prstGeom prst="rect">
            <a:avLst/>
          </a:prstGeom>
        </p:spPr>
        <p:txBody>
          <a:bodyPr anchorCtr="0" anchor="t" bIns="91425" lIns="274300" spcFirstLastPara="1" rIns="91425" wrap="square" tIns="91425">
            <a:normAutofit/>
          </a:bodyPr>
          <a:lstStyle>
            <a:lvl1pPr lvl="0">
              <a:lnSpc>
                <a:spcPct val="80000"/>
              </a:lnSpc>
              <a:spcBef>
                <a:spcPts val="0"/>
              </a:spcBef>
              <a:spcAft>
                <a:spcPts val="0"/>
              </a:spcAft>
              <a:buClr>
                <a:schemeClr val="dk1"/>
              </a:buClr>
              <a:buSzPts val="4400"/>
              <a:buFont typeface="Gowun Batang"/>
              <a:buNone/>
              <a:defRPr sz="4400">
                <a:solidFill>
                  <a:schemeClr val="dk1"/>
                </a:solidFill>
              </a:defRPr>
            </a:lvl1pPr>
            <a:lvl2pPr lvl="1">
              <a:lnSpc>
                <a:spcPct val="80000"/>
              </a:lnSpc>
              <a:spcBef>
                <a:spcPts val="0"/>
              </a:spcBef>
              <a:spcAft>
                <a:spcPts val="0"/>
              </a:spcAft>
              <a:buClr>
                <a:schemeClr val="dk1"/>
              </a:buClr>
              <a:buSzPts val="2400"/>
              <a:buNone/>
              <a:defRPr sz="2400">
                <a:solidFill>
                  <a:schemeClr val="dk1"/>
                </a:solidFill>
              </a:defRPr>
            </a:lvl2pPr>
            <a:lvl3pPr lvl="2">
              <a:lnSpc>
                <a:spcPct val="80000"/>
              </a:lnSpc>
              <a:spcBef>
                <a:spcPts val="0"/>
              </a:spcBef>
              <a:spcAft>
                <a:spcPts val="0"/>
              </a:spcAft>
              <a:buClr>
                <a:schemeClr val="dk1"/>
              </a:buClr>
              <a:buSzPts val="2400"/>
              <a:buNone/>
              <a:defRPr sz="2400">
                <a:solidFill>
                  <a:schemeClr val="dk1"/>
                </a:solidFill>
              </a:defRPr>
            </a:lvl3pPr>
            <a:lvl4pPr lvl="3">
              <a:lnSpc>
                <a:spcPct val="80000"/>
              </a:lnSpc>
              <a:spcBef>
                <a:spcPts val="0"/>
              </a:spcBef>
              <a:spcAft>
                <a:spcPts val="0"/>
              </a:spcAft>
              <a:buClr>
                <a:schemeClr val="dk1"/>
              </a:buClr>
              <a:buSzPts val="2400"/>
              <a:buNone/>
              <a:defRPr sz="2400">
                <a:solidFill>
                  <a:schemeClr val="dk1"/>
                </a:solidFill>
              </a:defRPr>
            </a:lvl4pPr>
            <a:lvl5pPr lvl="4">
              <a:lnSpc>
                <a:spcPct val="80000"/>
              </a:lnSpc>
              <a:spcBef>
                <a:spcPts val="0"/>
              </a:spcBef>
              <a:spcAft>
                <a:spcPts val="0"/>
              </a:spcAft>
              <a:buClr>
                <a:schemeClr val="dk1"/>
              </a:buClr>
              <a:buSzPts val="2400"/>
              <a:buNone/>
              <a:defRPr sz="2400">
                <a:solidFill>
                  <a:schemeClr val="dk1"/>
                </a:solidFill>
              </a:defRPr>
            </a:lvl5pPr>
            <a:lvl6pPr lvl="5">
              <a:lnSpc>
                <a:spcPct val="80000"/>
              </a:lnSpc>
              <a:spcBef>
                <a:spcPts val="0"/>
              </a:spcBef>
              <a:spcAft>
                <a:spcPts val="0"/>
              </a:spcAft>
              <a:buClr>
                <a:schemeClr val="dk1"/>
              </a:buClr>
              <a:buSzPts val="2400"/>
              <a:buNone/>
              <a:defRPr sz="2400">
                <a:solidFill>
                  <a:schemeClr val="dk1"/>
                </a:solidFill>
              </a:defRPr>
            </a:lvl6pPr>
            <a:lvl7pPr lvl="6">
              <a:lnSpc>
                <a:spcPct val="80000"/>
              </a:lnSpc>
              <a:spcBef>
                <a:spcPts val="0"/>
              </a:spcBef>
              <a:spcAft>
                <a:spcPts val="0"/>
              </a:spcAft>
              <a:buClr>
                <a:schemeClr val="dk1"/>
              </a:buClr>
              <a:buSzPts val="2400"/>
              <a:buNone/>
              <a:defRPr sz="2400">
                <a:solidFill>
                  <a:schemeClr val="dk1"/>
                </a:solidFill>
              </a:defRPr>
            </a:lvl7pPr>
            <a:lvl8pPr lvl="7">
              <a:lnSpc>
                <a:spcPct val="80000"/>
              </a:lnSpc>
              <a:spcBef>
                <a:spcPts val="0"/>
              </a:spcBef>
              <a:spcAft>
                <a:spcPts val="0"/>
              </a:spcAft>
              <a:buClr>
                <a:schemeClr val="dk1"/>
              </a:buClr>
              <a:buSzPts val="2400"/>
              <a:buNone/>
              <a:defRPr sz="2400">
                <a:solidFill>
                  <a:schemeClr val="dk1"/>
                </a:solidFill>
              </a:defRPr>
            </a:lvl8pPr>
            <a:lvl9pPr lvl="8">
              <a:lnSpc>
                <a:spcPct val="80000"/>
              </a:lnSpc>
              <a:spcBef>
                <a:spcPts val="0"/>
              </a:spcBef>
              <a:spcAft>
                <a:spcPts val="0"/>
              </a:spcAft>
              <a:buClr>
                <a:schemeClr val="dk1"/>
              </a:buClr>
              <a:buSzPts val="2400"/>
              <a:buNone/>
              <a:defRPr sz="2400">
                <a:solidFill>
                  <a:schemeClr val="dk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ing slide">
  <p:cSld name="CUSTOM_8">
    <p:bg>
      <p:bgPr>
        <a:solidFill>
          <a:schemeClr val="lt2"/>
        </a:solidFill>
      </p:bgPr>
    </p:bg>
    <p:spTree>
      <p:nvGrpSpPr>
        <p:cNvPr id="525" name="Shape 525"/>
        <p:cNvGrpSpPr/>
        <p:nvPr/>
      </p:nvGrpSpPr>
      <p:grpSpPr>
        <a:xfrm>
          <a:off x="0" y="0"/>
          <a:ext cx="0" cy="0"/>
          <a:chOff x="0" y="0"/>
          <a:chExt cx="0" cy="0"/>
        </a:xfrm>
      </p:grpSpPr>
      <p:cxnSp>
        <p:nvCxnSpPr>
          <p:cNvPr id="526" name="Google Shape;526;p24"/>
          <p:cNvCxnSpPr/>
          <p:nvPr/>
        </p:nvCxnSpPr>
        <p:spPr>
          <a:xfrm rot="10800000">
            <a:off x="1040500" y="3903425"/>
            <a:ext cx="7582200" cy="0"/>
          </a:xfrm>
          <a:prstGeom prst="straightConnector1">
            <a:avLst/>
          </a:prstGeom>
          <a:noFill/>
          <a:ln cap="flat" cmpd="sng" w="9525">
            <a:solidFill>
              <a:schemeClr val="lt1"/>
            </a:solidFill>
            <a:prstDash val="solid"/>
            <a:round/>
            <a:headEnd len="sm" w="sm" type="none"/>
            <a:tailEnd len="sm" w="sm" type="none"/>
          </a:ln>
        </p:spPr>
      </p:cxnSp>
      <p:sp>
        <p:nvSpPr>
          <p:cNvPr id="527" name="Google Shape;527;p24"/>
          <p:cNvSpPr txBox="1"/>
          <p:nvPr>
            <p:ph idx="1" type="subTitle"/>
          </p:nvPr>
        </p:nvSpPr>
        <p:spPr>
          <a:xfrm>
            <a:off x="104070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SzPts val="800"/>
              <a:buFont typeface="Inter"/>
              <a:buNone/>
              <a:defRPr sz="800"/>
            </a:lvl1pPr>
            <a:lvl2pPr lvl="1">
              <a:spcBef>
                <a:spcPts val="0"/>
              </a:spcBef>
              <a:spcAft>
                <a:spcPts val="0"/>
              </a:spcAft>
              <a:buSzPts val="800"/>
              <a:buFont typeface="Inter"/>
              <a:buNone/>
              <a:defRPr sz="800"/>
            </a:lvl2pPr>
            <a:lvl3pPr lvl="2">
              <a:spcBef>
                <a:spcPts val="0"/>
              </a:spcBef>
              <a:spcAft>
                <a:spcPts val="0"/>
              </a:spcAft>
              <a:buSzPts val="800"/>
              <a:buFont typeface="Inter"/>
              <a:buNone/>
              <a:defRPr sz="800"/>
            </a:lvl3pPr>
            <a:lvl4pPr lvl="3">
              <a:spcBef>
                <a:spcPts val="0"/>
              </a:spcBef>
              <a:spcAft>
                <a:spcPts val="0"/>
              </a:spcAft>
              <a:buSzPts val="800"/>
              <a:buFont typeface="Inter"/>
              <a:buNone/>
              <a:defRPr sz="800"/>
            </a:lvl4pPr>
            <a:lvl5pPr lvl="4">
              <a:spcBef>
                <a:spcPts val="0"/>
              </a:spcBef>
              <a:spcAft>
                <a:spcPts val="0"/>
              </a:spcAft>
              <a:buSzPts val="800"/>
              <a:buFont typeface="Inter"/>
              <a:buNone/>
              <a:defRPr sz="800"/>
            </a:lvl5pPr>
            <a:lvl6pPr lvl="5">
              <a:spcBef>
                <a:spcPts val="0"/>
              </a:spcBef>
              <a:spcAft>
                <a:spcPts val="0"/>
              </a:spcAft>
              <a:buSzPts val="800"/>
              <a:buFont typeface="Inter"/>
              <a:buNone/>
              <a:defRPr sz="800"/>
            </a:lvl6pPr>
            <a:lvl7pPr lvl="6">
              <a:spcBef>
                <a:spcPts val="0"/>
              </a:spcBef>
              <a:spcAft>
                <a:spcPts val="0"/>
              </a:spcAft>
              <a:buSzPts val="800"/>
              <a:buFont typeface="Inter"/>
              <a:buNone/>
              <a:defRPr sz="800"/>
            </a:lvl7pPr>
            <a:lvl8pPr lvl="7">
              <a:spcBef>
                <a:spcPts val="0"/>
              </a:spcBef>
              <a:spcAft>
                <a:spcPts val="0"/>
              </a:spcAft>
              <a:buSzPts val="800"/>
              <a:buFont typeface="Inter"/>
              <a:buNone/>
              <a:defRPr sz="800"/>
            </a:lvl8pPr>
            <a:lvl9pPr lvl="8">
              <a:spcBef>
                <a:spcPts val="0"/>
              </a:spcBef>
              <a:spcAft>
                <a:spcPts val="0"/>
              </a:spcAft>
              <a:buSzPts val="800"/>
              <a:buFont typeface="Inter"/>
              <a:buNone/>
              <a:defRPr sz="800"/>
            </a:lvl9pPr>
          </a:lstStyle>
          <a:p/>
        </p:txBody>
      </p:sp>
      <p:sp>
        <p:nvSpPr>
          <p:cNvPr id="528" name="Google Shape;528;p24"/>
          <p:cNvSpPr txBox="1"/>
          <p:nvPr>
            <p:ph idx="2"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SzPts val="800"/>
              <a:buFont typeface="Inter"/>
              <a:buNone/>
              <a:defRPr sz="800"/>
            </a:lvl1pPr>
            <a:lvl2pPr lvl="1" algn="r">
              <a:spcBef>
                <a:spcPts val="0"/>
              </a:spcBef>
              <a:spcAft>
                <a:spcPts val="0"/>
              </a:spcAft>
              <a:buSzPts val="800"/>
              <a:buFont typeface="Inter"/>
              <a:buNone/>
              <a:defRPr sz="800"/>
            </a:lvl2pPr>
            <a:lvl3pPr lvl="2" algn="r">
              <a:spcBef>
                <a:spcPts val="0"/>
              </a:spcBef>
              <a:spcAft>
                <a:spcPts val="0"/>
              </a:spcAft>
              <a:buSzPts val="800"/>
              <a:buFont typeface="Inter"/>
              <a:buNone/>
              <a:defRPr sz="800"/>
            </a:lvl3pPr>
            <a:lvl4pPr lvl="3" algn="r">
              <a:spcBef>
                <a:spcPts val="0"/>
              </a:spcBef>
              <a:spcAft>
                <a:spcPts val="0"/>
              </a:spcAft>
              <a:buSzPts val="800"/>
              <a:buFont typeface="Inter"/>
              <a:buNone/>
              <a:defRPr sz="800"/>
            </a:lvl4pPr>
            <a:lvl5pPr lvl="4" algn="r">
              <a:spcBef>
                <a:spcPts val="0"/>
              </a:spcBef>
              <a:spcAft>
                <a:spcPts val="0"/>
              </a:spcAft>
              <a:buSzPts val="800"/>
              <a:buFont typeface="Inter"/>
              <a:buNone/>
              <a:defRPr sz="800"/>
            </a:lvl5pPr>
            <a:lvl6pPr lvl="5" algn="r">
              <a:spcBef>
                <a:spcPts val="0"/>
              </a:spcBef>
              <a:spcAft>
                <a:spcPts val="0"/>
              </a:spcAft>
              <a:buSzPts val="800"/>
              <a:buFont typeface="Inter"/>
              <a:buNone/>
              <a:defRPr sz="800"/>
            </a:lvl6pPr>
            <a:lvl7pPr lvl="6" algn="r">
              <a:spcBef>
                <a:spcPts val="0"/>
              </a:spcBef>
              <a:spcAft>
                <a:spcPts val="0"/>
              </a:spcAft>
              <a:buSzPts val="800"/>
              <a:buFont typeface="Inter"/>
              <a:buNone/>
              <a:defRPr sz="800"/>
            </a:lvl7pPr>
            <a:lvl8pPr lvl="7" algn="r">
              <a:spcBef>
                <a:spcPts val="0"/>
              </a:spcBef>
              <a:spcAft>
                <a:spcPts val="0"/>
              </a:spcAft>
              <a:buSzPts val="800"/>
              <a:buFont typeface="Inter"/>
              <a:buNone/>
              <a:defRPr sz="800"/>
            </a:lvl8pPr>
            <a:lvl9pPr lvl="8" algn="r">
              <a:spcBef>
                <a:spcPts val="0"/>
              </a:spcBef>
              <a:spcAft>
                <a:spcPts val="0"/>
              </a:spcAft>
              <a:buSzPts val="800"/>
              <a:buFont typeface="Inter"/>
              <a:buNone/>
              <a:defRPr sz="800"/>
            </a:lvl9pPr>
          </a:lstStyle>
          <a:p/>
        </p:txBody>
      </p:sp>
      <p:sp>
        <p:nvSpPr>
          <p:cNvPr id="529" name="Google Shape;529;p24"/>
          <p:cNvSpPr txBox="1"/>
          <p:nvPr>
            <p:ph idx="3"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SzPts val="800"/>
              <a:buFont typeface="Inter"/>
              <a:buNone/>
              <a:defRPr sz="800"/>
            </a:lvl1pPr>
            <a:lvl2pPr lvl="1" algn="r">
              <a:spcBef>
                <a:spcPts val="0"/>
              </a:spcBef>
              <a:spcAft>
                <a:spcPts val="0"/>
              </a:spcAft>
              <a:buSzPts val="800"/>
              <a:buFont typeface="Inter"/>
              <a:buNone/>
              <a:defRPr sz="800"/>
            </a:lvl2pPr>
            <a:lvl3pPr lvl="2" algn="r">
              <a:spcBef>
                <a:spcPts val="0"/>
              </a:spcBef>
              <a:spcAft>
                <a:spcPts val="0"/>
              </a:spcAft>
              <a:buSzPts val="800"/>
              <a:buFont typeface="Inter"/>
              <a:buNone/>
              <a:defRPr sz="800"/>
            </a:lvl3pPr>
            <a:lvl4pPr lvl="3" algn="r">
              <a:spcBef>
                <a:spcPts val="0"/>
              </a:spcBef>
              <a:spcAft>
                <a:spcPts val="0"/>
              </a:spcAft>
              <a:buSzPts val="800"/>
              <a:buFont typeface="Inter"/>
              <a:buNone/>
              <a:defRPr sz="800"/>
            </a:lvl4pPr>
            <a:lvl5pPr lvl="4" algn="r">
              <a:spcBef>
                <a:spcPts val="0"/>
              </a:spcBef>
              <a:spcAft>
                <a:spcPts val="0"/>
              </a:spcAft>
              <a:buSzPts val="800"/>
              <a:buFont typeface="Inter"/>
              <a:buNone/>
              <a:defRPr sz="800"/>
            </a:lvl5pPr>
            <a:lvl6pPr lvl="5" algn="r">
              <a:spcBef>
                <a:spcPts val="0"/>
              </a:spcBef>
              <a:spcAft>
                <a:spcPts val="0"/>
              </a:spcAft>
              <a:buSzPts val="800"/>
              <a:buFont typeface="Inter"/>
              <a:buNone/>
              <a:defRPr sz="800"/>
            </a:lvl6pPr>
            <a:lvl7pPr lvl="6" algn="r">
              <a:spcBef>
                <a:spcPts val="0"/>
              </a:spcBef>
              <a:spcAft>
                <a:spcPts val="0"/>
              </a:spcAft>
              <a:buSzPts val="800"/>
              <a:buFont typeface="Inter"/>
              <a:buNone/>
              <a:defRPr sz="800"/>
            </a:lvl7pPr>
            <a:lvl8pPr lvl="7" algn="r">
              <a:spcBef>
                <a:spcPts val="0"/>
              </a:spcBef>
              <a:spcAft>
                <a:spcPts val="0"/>
              </a:spcAft>
              <a:buSzPts val="800"/>
              <a:buFont typeface="Inter"/>
              <a:buNone/>
              <a:defRPr sz="800"/>
            </a:lvl8pPr>
            <a:lvl9pPr lvl="8" algn="r">
              <a:spcBef>
                <a:spcPts val="0"/>
              </a:spcBef>
              <a:spcAft>
                <a:spcPts val="0"/>
              </a:spcAft>
              <a:buSzPts val="800"/>
              <a:buFont typeface="Inter"/>
              <a:buNone/>
              <a:defRPr sz="800"/>
            </a:lvl9pPr>
          </a:lstStyle>
          <a:p/>
        </p:txBody>
      </p:sp>
      <p:cxnSp>
        <p:nvCxnSpPr>
          <p:cNvPr id="530" name="Google Shape;530;p24"/>
          <p:cNvCxnSpPr/>
          <p:nvPr/>
        </p:nvCxnSpPr>
        <p:spPr>
          <a:xfrm>
            <a:off x="1042100" y="334900"/>
            <a:ext cx="8102400" cy="0"/>
          </a:xfrm>
          <a:prstGeom prst="straightConnector1">
            <a:avLst/>
          </a:prstGeom>
          <a:noFill/>
          <a:ln cap="flat" cmpd="sng" w="9525">
            <a:solidFill>
              <a:schemeClr val="lt1"/>
            </a:solidFill>
            <a:prstDash val="solid"/>
            <a:round/>
            <a:headEnd len="sm" w="sm" type="none"/>
            <a:tailEnd len="sm" w="sm" type="none"/>
          </a:ln>
        </p:spPr>
      </p:cxnSp>
      <p:cxnSp>
        <p:nvCxnSpPr>
          <p:cNvPr id="531" name="Google Shape;531;p24"/>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532" name="Google Shape;532;p24"/>
          <p:cNvCxnSpPr/>
          <p:nvPr/>
        </p:nvCxnSpPr>
        <p:spPr>
          <a:xfrm>
            <a:off x="8623975" y="-200"/>
            <a:ext cx="0" cy="5143500"/>
          </a:xfrm>
          <a:prstGeom prst="straightConnector1">
            <a:avLst/>
          </a:prstGeom>
          <a:noFill/>
          <a:ln cap="flat" cmpd="sng" w="9525">
            <a:solidFill>
              <a:schemeClr val="lt1"/>
            </a:solidFill>
            <a:prstDash val="solid"/>
            <a:round/>
            <a:headEnd len="sm" w="sm" type="none"/>
            <a:tailEnd len="sm" w="sm" type="none"/>
          </a:ln>
        </p:spPr>
      </p:cxnSp>
      <p:cxnSp>
        <p:nvCxnSpPr>
          <p:cNvPr id="533" name="Google Shape;533;p24"/>
          <p:cNvCxnSpPr/>
          <p:nvPr/>
        </p:nvCxnSpPr>
        <p:spPr>
          <a:xfrm>
            <a:off x="5153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534" name="Google Shape;534;p24"/>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sp>
        <p:nvSpPr>
          <p:cNvPr id="535" name="Google Shape;535;p24"/>
          <p:cNvSpPr txBox="1"/>
          <p:nvPr>
            <p:ph idx="4" type="body"/>
          </p:nvPr>
        </p:nvSpPr>
        <p:spPr>
          <a:xfrm>
            <a:off x="1821800" y="3903425"/>
            <a:ext cx="4167900" cy="779700"/>
          </a:xfrm>
          <a:prstGeom prst="rect">
            <a:avLst/>
          </a:prstGeom>
        </p:spPr>
        <p:txBody>
          <a:bodyPr anchorCtr="0" anchor="ctr" bIns="0" lIns="274300" spcFirstLastPara="1" rIns="182875" wrap="square" tIns="0">
            <a:norm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cxnSp>
        <p:nvCxnSpPr>
          <p:cNvPr id="536" name="Google Shape;536;p24"/>
          <p:cNvCxnSpPr/>
          <p:nvPr/>
        </p:nvCxnSpPr>
        <p:spPr>
          <a:xfrm rot="10800000">
            <a:off x="1040500" y="4683125"/>
            <a:ext cx="7582200" cy="0"/>
          </a:xfrm>
          <a:prstGeom prst="straightConnector1">
            <a:avLst/>
          </a:prstGeom>
          <a:noFill/>
          <a:ln cap="flat" cmpd="sng" w="9525">
            <a:solidFill>
              <a:schemeClr val="lt1"/>
            </a:solidFill>
            <a:prstDash val="solid"/>
            <a:round/>
            <a:headEnd len="sm" w="sm" type="none"/>
            <a:tailEnd len="sm" w="sm" type="none"/>
          </a:ln>
        </p:spPr>
      </p:cxnSp>
      <p:sp>
        <p:nvSpPr>
          <p:cNvPr id="537" name="Google Shape;537;p24"/>
          <p:cNvSpPr/>
          <p:nvPr>
            <p:ph idx="5" type="pic"/>
          </p:nvPr>
        </p:nvSpPr>
        <p:spPr>
          <a:xfrm>
            <a:off x="1046150" y="3907375"/>
            <a:ext cx="771600" cy="771600"/>
          </a:xfrm>
          <a:prstGeom prst="rect">
            <a:avLst/>
          </a:prstGeom>
          <a:noFill/>
          <a:ln>
            <a:noFill/>
          </a:ln>
        </p:spPr>
      </p:sp>
      <p:sp>
        <p:nvSpPr>
          <p:cNvPr id="538" name="Google Shape;538;p24"/>
          <p:cNvSpPr txBox="1"/>
          <p:nvPr>
            <p:ph type="title"/>
          </p:nvPr>
        </p:nvSpPr>
        <p:spPr>
          <a:xfrm flipH="1">
            <a:off x="1046200" y="722375"/>
            <a:ext cx="5726100" cy="1571100"/>
          </a:xfrm>
          <a:prstGeom prst="rect">
            <a:avLst/>
          </a:prstGeom>
        </p:spPr>
        <p:txBody>
          <a:bodyPr anchorCtr="0" anchor="t" bIns="91425" lIns="274300" spcFirstLastPara="1" rIns="91425" wrap="square" tIns="91425">
            <a:normAutofit/>
          </a:bodyPr>
          <a:lstStyle>
            <a:lvl1pPr lvl="0">
              <a:lnSpc>
                <a:spcPct val="80000"/>
              </a:lnSpc>
              <a:spcBef>
                <a:spcPts val="0"/>
              </a:spcBef>
              <a:spcAft>
                <a:spcPts val="0"/>
              </a:spcAft>
              <a:buSzPts val="5500"/>
              <a:buFont typeface="Gowun Batang"/>
              <a:buNone/>
              <a:defRPr sz="5500"/>
            </a:lvl1pPr>
            <a:lvl2pPr lvl="1">
              <a:lnSpc>
                <a:spcPct val="80000"/>
              </a:lnSpc>
              <a:spcBef>
                <a:spcPts val="0"/>
              </a:spcBef>
              <a:spcAft>
                <a:spcPts val="0"/>
              </a:spcAft>
              <a:buSzPts val="5500"/>
              <a:buNone/>
              <a:defRPr sz="5500"/>
            </a:lvl2pPr>
            <a:lvl3pPr lvl="2">
              <a:lnSpc>
                <a:spcPct val="80000"/>
              </a:lnSpc>
              <a:spcBef>
                <a:spcPts val="0"/>
              </a:spcBef>
              <a:spcAft>
                <a:spcPts val="0"/>
              </a:spcAft>
              <a:buSzPts val="5500"/>
              <a:buNone/>
              <a:defRPr sz="5500"/>
            </a:lvl3pPr>
            <a:lvl4pPr lvl="3">
              <a:lnSpc>
                <a:spcPct val="80000"/>
              </a:lnSpc>
              <a:spcBef>
                <a:spcPts val="0"/>
              </a:spcBef>
              <a:spcAft>
                <a:spcPts val="0"/>
              </a:spcAft>
              <a:buSzPts val="5500"/>
              <a:buNone/>
              <a:defRPr sz="5500"/>
            </a:lvl4pPr>
            <a:lvl5pPr lvl="4">
              <a:lnSpc>
                <a:spcPct val="80000"/>
              </a:lnSpc>
              <a:spcBef>
                <a:spcPts val="0"/>
              </a:spcBef>
              <a:spcAft>
                <a:spcPts val="0"/>
              </a:spcAft>
              <a:buSzPts val="5500"/>
              <a:buNone/>
              <a:defRPr sz="5500"/>
            </a:lvl5pPr>
            <a:lvl6pPr lvl="5">
              <a:lnSpc>
                <a:spcPct val="80000"/>
              </a:lnSpc>
              <a:spcBef>
                <a:spcPts val="0"/>
              </a:spcBef>
              <a:spcAft>
                <a:spcPts val="0"/>
              </a:spcAft>
              <a:buSzPts val="5500"/>
              <a:buNone/>
              <a:defRPr sz="5500"/>
            </a:lvl6pPr>
            <a:lvl7pPr lvl="6">
              <a:lnSpc>
                <a:spcPct val="80000"/>
              </a:lnSpc>
              <a:spcBef>
                <a:spcPts val="0"/>
              </a:spcBef>
              <a:spcAft>
                <a:spcPts val="0"/>
              </a:spcAft>
              <a:buSzPts val="5500"/>
              <a:buNone/>
              <a:defRPr sz="5500"/>
            </a:lvl7pPr>
            <a:lvl8pPr lvl="7">
              <a:lnSpc>
                <a:spcPct val="80000"/>
              </a:lnSpc>
              <a:spcBef>
                <a:spcPts val="0"/>
              </a:spcBef>
              <a:spcAft>
                <a:spcPts val="0"/>
              </a:spcAft>
              <a:buSzPts val="5500"/>
              <a:buNone/>
              <a:defRPr sz="5500"/>
            </a:lvl8pPr>
            <a:lvl9pPr lvl="8">
              <a:lnSpc>
                <a:spcPct val="80000"/>
              </a:lnSpc>
              <a:spcBef>
                <a:spcPts val="0"/>
              </a:spcBef>
              <a:spcAft>
                <a:spcPts val="0"/>
              </a:spcAft>
              <a:buSzPts val="5500"/>
              <a:buNone/>
              <a:defRPr sz="55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cSld name="BLANK_4">
    <p:bg>
      <p:bgPr>
        <a:solidFill>
          <a:schemeClr val="lt1"/>
        </a:solidFill>
      </p:bgPr>
    </p:bg>
    <p:spTree>
      <p:nvGrpSpPr>
        <p:cNvPr id="539" name="Shape 539"/>
        <p:cNvGrpSpPr/>
        <p:nvPr/>
      </p:nvGrpSpPr>
      <p:grpSpPr>
        <a:xfrm>
          <a:off x="0" y="0"/>
          <a:ext cx="0" cy="0"/>
          <a:chOff x="0" y="0"/>
          <a:chExt cx="0" cy="0"/>
        </a:xfrm>
      </p:grpSpPr>
      <p:grpSp>
        <p:nvGrpSpPr>
          <p:cNvPr id="540" name="Google Shape;540;p25"/>
          <p:cNvGrpSpPr/>
          <p:nvPr/>
        </p:nvGrpSpPr>
        <p:grpSpPr>
          <a:xfrm>
            <a:off x="-800" y="-150"/>
            <a:ext cx="9145250" cy="5144250"/>
            <a:chOff x="-800" y="-150"/>
            <a:chExt cx="9145250" cy="5144250"/>
          </a:xfrm>
        </p:grpSpPr>
        <p:cxnSp>
          <p:nvCxnSpPr>
            <p:cNvPr id="541" name="Google Shape;541;p25"/>
            <p:cNvCxnSpPr/>
            <p:nvPr/>
          </p:nvCxnSpPr>
          <p:spPr>
            <a:xfrm>
              <a:off x="514575" y="-150"/>
              <a:ext cx="0" cy="5143800"/>
            </a:xfrm>
            <a:prstGeom prst="straightConnector1">
              <a:avLst/>
            </a:prstGeom>
            <a:noFill/>
            <a:ln cap="flat" cmpd="sng" w="9525">
              <a:solidFill>
                <a:schemeClr val="accent6"/>
              </a:solidFill>
              <a:prstDash val="solid"/>
              <a:round/>
              <a:headEnd len="sm" w="sm" type="none"/>
              <a:tailEnd len="sm" w="sm" type="none"/>
            </a:ln>
          </p:spPr>
        </p:cxnSp>
        <p:cxnSp>
          <p:nvCxnSpPr>
            <p:cNvPr id="542" name="Google Shape;542;p25"/>
            <p:cNvCxnSpPr/>
            <p:nvPr/>
          </p:nvCxnSpPr>
          <p:spPr>
            <a:xfrm rot="10800000">
              <a:off x="-800" y="521125"/>
              <a:ext cx="9144900" cy="0"/>
            </a:xfrm>
            <a:prstGeom prst="straightConnector1">
              <a:avLst/>
            </a:prstGeom>
            <a:noFill/>
            <a:ln cap="flat" cmpd="sng" w="9525">
              <a:solidFill>
                <a:schemeClr val="accent6"/>
              </a:solidFill>
              <a:prstDash val="solid"/>
              <a:round/>
              <a:headEnd len="sm" w="sm" type="none"/>
              <a:tailEnd len="sm" w="sm" type="none"/>
            </a:ln>
          </p:spPr>
        </p:cxnSp>
        <p:cxnSp>
          <p:nvCxnSpPr>
            <p:cNvPr id="543" name="Google Shape;543;p25"/>
            <p:cNvCxnSpPr/>
            <p:nvPr/>
          </p:nvCxnSpPr>
          <p:spPr>
            <a:xfrm>
              <a:off x="7228800" y="450"/>
              <a:ext cx="0" cy="521400"/>
            </a:xfrm>
            <a:prstGeom prst="straightConnector1">
              <a:avLst/>
            </a:prstGeom>
            <a:noFill/>
            <a:ln cap="flat" cmpd="sng" w="9525">
              <a:solidFill>
                <a:schemeClr val="accent6"/>
              </a:solidFill>
              <a:prstDash val="solid"/>
              <a:round/>
              <a:headEnd len="sm" w="sm" type="none"/>
              <a:tailEnd len="sm" w="sm" type="none"/>
            </a:ln>
          </p:spPr>
        </p:cxnSp>
        <p:cxnSp>
          <p:nvCxnSpPr>
            <p:cNvPr id="544" name="Google Shape;544;p25"/>
            <p:cNvCxnSpPr/>
            <p:nvPr/>
          </p:nvCxnSpPr>
          <p:spPr>
            <a:xfrm>
              <a:off x="8622600" y="528"/>
              <a:ext cx="0" cy="5143200"/>
            </a:xfrm>
            <a:prstGeom prst="straightConnector1">
              <a:avLst/>
            </a:prstGeom>
            <a:noFill/>
            <a:ln cap="flat" cmpd="sng" w="9525">
              <a:solidFill>
                <a:schemeClr val="accent6"/>
              </a:solidFill>
              <a:prstDash val="solid"/>
              <a:round/>
              <a:headEnd len="sm" w="sm" type="none"/>
              <a:tailEnd len="sm" w="sm" type="none"/>
            </a:ln>
          </p:spPr>
        </p:cxnSp>
        <p:cxnSp>
          <p:nvCxnSpPr>
            <p:cNvPr id="545" name="Google Shape;545;p25"/>
            <p:cNvCxnSpPr/>
            <p:nvPr/>
          </p:nvCxnSpPr>
          <p:spPr>
            <a:xfrm rot="10800000">
              <a:off x="-450" y="3610475"/>
              <a:ext cx="9144900" cy="0"/>
            </a:xfrm>
            <a:prstGeom prst="straightConnector1">
              <a:avLst/>
            </a:prstGeom>
            <a:noFill/>
            <a:ln cap="flat" cmpd="sng" w="9525">
              <a:solidFill>
                <a:schemeClr val="accent6"/>
              </a:solidFill>
              <a:prstDash val="solid"/>
              <a:round/>
              <a:headEnd len="sm" w="sm" type="none"/>
              <a:tailEnd len="sm" w="sm" type="none"/>
            </a:ln>
          </p:spPr>
        </p:cxnSp>
        <p:cxnSp>
          <p:nvCxnSpPr>
            <p:cNvPr id="546" name="Google Shape;546;p25"/>
            <p:cNvCxnSpPr/>
            <p:nvPr/>
          </p:nvCxnSpPr>
          <p:spPr>
            <a:xfrm rot="10800000">
              <a:off x="-450" y="4619575"/>
              <a:ext cx="9144900" cy="0"/>
            </a:xfrm>
            <a:prstGeom prst="straightConnector1">
              <a:avLst/>
            </a:prstGeom>
            <a:noFill/>
            <a:ln cap="flat" cmpd="sng" w="9525">
              <a:solidFill>
                <a:schemeClr val="accent6"/>
              </a:solidFill>
              <a:prstDash val="solid"/>
              <a:round/>
              <a:headEnd len="sm" w="sm" type="none"/>
              <a:tailEnd len="sm" w="sm" type="none"/>
            </a:ln>
          </p:spPr>
        </p:cxnSp>
        <p:cxnSp>
          <p:nvCxnSpPr>
            <p:cNvPr id="547" name="Google Shape;547;p25"/>
            <p:cNvCxnSpPr/>
            <p:nvPr/>
          </p:nvCxnSpPr>
          <p:spPr>
            <a:xfrm>
              <a:off x="7228850" y="3609300"/>
              <a:ext cx="0" cy="1534800"/>
            </a:xfrm>
            <a:prstGeom prst="straightConnector1">
              <a:avLst/>
            </a:prstGeom>
            <a:noFill/>
            <a:ln cap="flat" cmpd="sng" w="9525">
              <a:solidFill>
                <a:schemeClr val="accent6"/>
              </a:solidFill>
              <a:prstDash val="solid"/>
              <a:round/>
              <a:headEnd len="sm" w="sm" type="none"/>
              <a:tailEnd len="sm" w="sm" type="none"/>
            </a:ln>
          </p:spPr>
        </p:cxnSp>
      </p:grpSp>
      <p:sp>
        <p:nvSpPr>
          <p:cNvPr id="548" name="Google Shape;548;p25"/>
          <p:cNvSpPr txBox="1"/>
          <p:nvPr>
            <p:ph type="title"/>
          </p:nvPr>
        </p:nvSpPr>
        <p:spPr>
          <a:xfrm>
            <a:off x="521800" y="1251350"/>
            <a:ext cx="8100900" cy="1531500"/>
          </a:xfrm>
          <a:prstGeom prst="rect">
            <a:avLst/>
          </a:prstGeom>
        </p:spPr>
        <p:txBody>
          <a:bodyPr anchorCtr="0" anchor="t" bIns="91425" lIns="274300" spcFirstLastPara="1" rIns="182875" wrap="square" tIns="91425">
            <a:normAutofit/>
          </a:bodyPr>
          <a:lstStyle>
            <a:lvl1pPr lvl="0">
              <a:lnSpc>
                <a:spcPct val="80000"/>
              </a:lnSpc>
              <a:spcBef>
                <a:spcPts val="0"/>
              </a:spcBef>
              <a:spcAft>
                <a:spcPts val="0"/>
              </a:spcAft>
              <a:buClr>
                <a:schemeClr val="dk1"/>
              </a:buClr>
              <a:buSzPts val="4400"/>
              <a:buFont typeface="Gowun Batang"/>
              <a:buNone/>
              <a:defRPr sz="4400">
                <a:solidFill>
                  <a:schemeClr val="dk1"/>
                </a:solidFill>
              </a:defRPr>
            </a:lvl1pPr>
            <a:lvl2pPr lvl="1">
              <a:lnSpc>
                <a:spcPct val="80000"/>
              </a:lnSpc>
              <a:spcBef>
                <a:spcPts val="0"/>
              </a:spcBef>
              <a:spcAft>
                <a:spcPts val="0"/>
              </a:spcAft>
              <a:buClr>
                <a:schemeClr val="dk1"/>
              </a:buClr>
              <a:buSzPts val="4400"/>
              <a:buFont typeface="Gowun Batang"/>
              <a:buNone/>
              <a:defRPr sz="4400">
                <a:solidFill>
                  <a:schemeClr val="dk1"/>
                </a:solidFill>
              </a:defRPr>
            </a:lvl2pPr>
            <a:lvl3pPr lvl="2">
              <a:lnSpc>
                <a:spcPct val="80000"/>
              </a:lnSpc>
              <a:spcBef>
                <a:spcPts val="0"/>
              </a:spcBef>
              <a:spcAft>
                <a:spcPts val="0"/>
              </a:spcAft>
              <a:buClr>
                <a:schemeClr val="dk1"/>
              </a:buClr>
              <a:buSzPts val="4400"/>
              <a:buFont typeface="Gowun Batang"/>
              <a:buNone/>
              <a:defRPr sz="4400">
                <a:solidFill>
                  <a:schemeClr val="dk1"/>
                </a:solidFill>
              </a:defRPr>
            </a:lvl3pPr>
            <a:lvl4pPr lvl="3">
              <a:lnSpc>
                <a:spcPct val="80000"/>
              </a:lnSpc>
              <a:spcBef>
                <a:spcPts val="0"/>
              </a:spcBef>
              <a:spcAft>
                <a:spcPts val="0"/>
              </a:spcAft>
              <a:buClr>
                <a:schemeClr val="dk1"/>
              </a:buClr>
              <a:buSzPts val="4400"/>
              <a:buFont typeface="Gowun Batang"/>
              <a:buNone/>
              <a:defRPr sz="4400">
                <a:solidFill>
                  <a:schemeClr val="dk1"/>
                </a:solidFill>
              </a:defRPr>
            </a:lvl4pPr>
            <a:lvl5pPr lvl="4">
              <a:lnSpc>
                <a:spcPct val="80000"/>
              </a:lnSpc>
              <a:spcBef>
                <a:spcPts val="0"/>
              </a:spcBef>
              <a:spcAft>
                <a:spcPts val="0"/>
              </a:spcAft>
              <a:buClr>
                <a:schemeClr val="dk1"/>
              </a:buClr>
              <a:buSzPts val="4400"/>
              <a:buFont typeface="Gowun Batang"/>
              <a:buNone/>
              <a:defRPr sz="4400">
                <a:solidFill>
                  <a:schemeClr val="dk1"/>
                </a:solidFill>
              </a:defRPr>
            </a:lvl5pPr>
            <a:lvl6pPr lvl="5">
              <a:lnSpc>
                <a:spcPct val="80000"/>
              </a:lnSpc>
              <a:spcBef>
                <a:spcPts val="0"/>
              </a:spcBef>
              <a:spcAft>
                <a:spcPts val="0"/>
              </a:spcAft>
              <a:buClr>
                <a:schemeClr val="dk1"/>
              </a:buClr>
              <a:buSzPts val="4400"/>
              <a:buFont typeface="Gowun Batang"/>
              <a:buNone/>
              <a:defRPr sz="4400">
                <a:solidFill>
                  <a:schemeClr val="dk1"/>
                </a:solidFill>
              </a:defRPr>
            </a:lvl6pPr>
            <a:lvl7pPr lvl="6">
              <a:lnSpc>
                <a:spcPct val="80000"/>
              </a:lnSpc>
              <a:spcBef>
                <a:spcPts val="0"/>
              </a:spcBef>
              <a:spcAft>
                <a:spcPts val="0"/>
              </a:spcAft>
              <a:buClr>
                <a:schemeClr val="dk1"/>
              </a:buClr>
              <a:buSzPts val="4400"/>
              <a:buFont typeface="Gowun Batang"/>
              <a:buNone/>
              <a:defRPr sz="4400">
                <a:solidFill>
                  <a:schemeClr val="dk1"/>
                </a:solidFill>
              </a:defRPr>
            </a:lvl7pPr>
            <a:lvl8pPr lvl="7">
              <a:lnSpc>
                <a:spcPct val="80000"/>
              </a:lnSpc>
              <a:spcBef>
                <a:spcPts val="0"/>
              </a:spcBef>
              <a:spcAft>
                <a:spcPts val="0"/>
              </a:spcAft>
              <a:buClr>
                <a:schemeClr val="dk1"/>
              </a:buClr>
              <a:buSzPts val="4400"/>
              <a:buFont typeface="Gowun Batang"/>
              <a:buNone/>
              <a:defRPr sz="4400">
                <a:solidFill>
                  <a:schemeClr val="dk1"/>
                </a:solidFill>
              </a:defRPr>
            </a:lvl8pPr>
            <a:lvl9pPr lvl="8">
              <a:lnSpc>
                <a:spcPct val="80000"/>
              </a:lnSpc>
              <a:spcBef>
                <a:spcPts val="0"/>
              </a:spcBef>
              <a:spcAft>
                <a:spcPts val="0"/>
              </a:spcAft>
              <a:buClr>
                <a:schemeClr val="dk1"/>
              </a:buClr>
              <a:buSzPts val="4400"/>
              <a:buFont typeface="Gowun Batang"/>
              <a:buNone/>
              <a:defRPr sz="4400">
                <a:solidFill>
                  <a:schemeClr val="dk1"/>
                </a:solidFill>
              </a:defRPr>
            </a:lvl9pPr>
          </a:lstStyle>
          <a:p/>
        </p:txBody>
      </p:sp>
      <p:sp>
        <p:nvSpPr>
          <p:cNvPr id="549" name="Google Shape;549;p25"/>
          <p:cNvSpPr txBox="1"/>
          <p:nvPr>
            <p:ph idx="1" type="subTitle"/>
          </p:nvPr>
        </p:nvSpPr>
        <p:spPr>
          <a:xfrm>
            <a:off x="518400" y="3609525"/>
            <a:ext cx="6710400" cy="1010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1000"/>
              <a:buFont typeface="Inter"/>
              <a:buNone/>
              <a:defRPr sz="1000">
                <a:solidFill>
                  <a:schemeClr val="dk1"/>
                </a:solidFill>
              </a:defRPr>
            </a:lvl1pPr>
            <a:lvl2pPr lvl="1">
              <a:spcBef>
                <a:spcPts val="0"/>
              </a:spcBef>
              <a:spcAft>
                <a:spcPts val="0"/>
              </a:spcAft>
              <a:buClr>
                <a:schemeClr val="dk1"/>
              </a:buClr>
              <a:buSzPts val="1000"/>
              <a:buFont typeface="Inter"/>
              <a:buNone/>
              <a:defRPr sz="1000">
                <a:solidFill>
                  <a:schemeClr val="dk1"/>
                </a:solidFill>
              </a:defRPr>
            </a:lvl2pPr>
            <a:lvl3pPr lvl="2">
              <a:spcBef>
                <a:spcPts val="0"/>
              </a:spcBef>
              <a:spcAft>
                <a:spcPts val="0"/>
              </a:spcAft>
              <a:buClr>
                <a:schemeClr val="dk1"/>
              </a:buClr>
              <a:buSzPts val="1000"/>
              <a:buFont typeface="Inter"/>
              <a:buNone/>
              <a:defRPr sz="1000">
                <a:solidFill>
                  <a:schemeClr val="dk1"/>
                </a:solidFill>
              </a:defRPr>
            </a:lvl3pPr>
            <a:lvl4pPr lvl="3">
              <a:spcBef>
                <a:spcPts val="0"/>
              </a:spcBef>
              <a:spcAft>
                <a:spcPts val="0"/>
              </a:spcAft>
              <a:buClr>
                <a:schemeClr val="dk1"/>
              </a:buClr>
              <a:buSzPts val="1000"/>
              <a:buFont typeface="Inter"/>
              <a:buNone/>
              <a:defRPr sz="1000">
                <a:solidFill>
                  <a:schemeClr val="dk1"/>
                </a:solidFill>
              </a:defRPr>
            </a:lvl4pPr>
            <a:lvl5pPr lvl="4">
              <a:spcBef>
                <a:spcPts val="0"/>
              </a:spcBef>
              <a:spcAft>
                <a:spcPts val="0"/>
              </a:spcAft>
              <a:buClr>
                <a:schemeClr val="dk1"/>
              </a:buClr>
              <a:buSzPts val="1000"/>
              <a:buFont typeface="Inter"/>
              <a:buNone/>
              <a:defRPr sz="1000">
                <a:solidFill>
                  <a:schemeClr val="dk1"/>
                </a:solidFill>
              </a:defRPr>
            </a:lvl5pPr>
            <a:lvl6pPr lvl="5">
              <a:spcBef>
                <a:spcPts val="0"/>
              </a:spcBef>
              <a:spcAft>
                <a:spcPts val="0"/>
              </a:spcAft>
              <a:buClr>
                <a:schemeClr val="dk1"/>
              </a:buClr>
              <a:buSzPts val="1000"/>
              <a:buFont typeface="Inter"/>
              <a:buNone/>
              <a:defRPr sz="1000">
                <a:solidFill>
                  <a:schemeClr val="dk1"/>
                </a:solidFill>
              </a:defRPr>
            </a:lvl6pPr>
            <a:lvl7pPr lvl="6">
              <a:spcBef>
                <a:spcPts val="0"/>
              </a:spcBef>
              <a:spcAft>
                <a:spcPts val="0"/>
              </a:spcAft>
              <a:buClr>
                <a:schemeClr val="dk1"/>
              </a:buClr>
              <a:buSzPts val="1000"/>
              <a:buFont typeface="Inter"/>
              <a:buNone/>
              <a:defRPr sz="1000">
                <a:solidFill>
                  <a:schemeClr val="dk1"/>
                </a:solidFill>
              </a:defRPr>
            </a:lvl7pPr>
            <a:lvl8pPr lvl="7">
              <a:spcBef>
                <a:spcPts val="0"/>
              </a:spcBef>
              <a:spcAft>
                <a:spcPts val="0"/>
              </a:spcAft>
              <a:buClr>
                <a:schemeClr val="dk1"/>
              </a:buClr>
              <a:buSzPts val="1000"/>
              <a:buFont typeface="Inter"/>
              <a:buNone/>
              <a:defRPr sz="1000">
                <a:solidFill>
                  <a:schemeClr val="dk1"/>
                </a:solidFill>
              </a:defRPr>
            </a:lvl8pPr>
            <a:lvl9pPr lvl="8">
              <a:spcBef>
                <a:spcPts val="0"/>
              </a:spcBef>
              <a:spcAft>
                <a:spcPts val="0"/>
              </a:spcAft>
              <a:buClr>
                <a:schemeClr val="dk1"/>
              </a:buClr>
              <a:buSzPts val="1000"/>
              <a:buFont typeface="Inter"/>
              <a:buNone/>
              <a:defRPr sz="1000">
                <a:solidFill>
                  <a:schemeClr val="dk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_1_1_1_1_1_1_1_1_1_1">
    <p:bg>
      <p:bgPr>
        <a:solidFill>
          <a:schemeClr val="lt2"/>
        </a:solidFill>
      </p:bgPr>
    </p:bg>
    <p:spTree>
      <p:nvGrpSpPr>
        <p:cNvPr id="550" name="Shape 550"/>
        <p:cNvGrpSpPr/>
        <p:nvPr/>
      </p:nvGrpSpPr>
      <p:grpSpPr>
        <a:xfrm>
          <a:off x="0" y="0"/>
          <a:ext cx="0" cy="0"/>
          <a:chOff x="0" y="0"/>
          <a:chExt cx="0" cy="0"/>
        </a:xfrm>
      </p:grpSpPr>
      <p:grpSp>
        <p:nvGrpSpPr>
          <p:cNvPr id="551" name="Google Shape;551;p26"/>
          <p:cNvGrpSpPr/>
          <p:nvPr/>
        </p:nvGrpSpPr>
        <p:grpSpPr>
          <a:xfrm rot="5400000">
            <a:off x="596065" y="4459673"/>
            <a:ext cx="369896" cy="333900"/>
            <a:chOff x="96076" y="654376"/>
            <a:chExt cx="369896" cy="333900"/>
          </a:xfrm>
        </p:grpSpPr>
        <p:cxnSp>
          <p:nvCxnSpPr>
            <p:cNvPr id="552" name="Google Shape;552;p26"/>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553" name="Google Shape;553;p26"/>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554" name="Google Shape;554;p26"/>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grpSp>
        <p:nvGrpSpPr>
          <p:cNvPr id="555" name="Google Shape;555;p26"/>
          <p:cNvGrpSpPr/>
          <p:nvPr/>
        </p:nvGrpSpPr>
        <p:grpSpPr>
          <a:xfrm rot="5400000">
            <a:off x="596065" y="3723173"/>
            <a:ext cx="369896" cy="333900"/>
            <a:chOff x="96076" y="654376"/>
            <a:chExt cx="369896" cy="333900"/>
          </a:xfrm>
        </p:grpSpPr>
        <p:cxnSp>
          <p:nvCxnSpPr>
            <p:cNvPr id="556" name="Google Shape;556;p26"/>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557" name="Google Shape;557;p26"/>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558" name="Google Shape;558;p26"/>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grpSp>
        <p:nvGrpSpPr>
          <p:cNvPr id="559" name="Google Shape;559;p26"/>
          <p:cNvGrpSpPr/>
          <p:nvPr/>
        </p:nvGrpSpPr>
        <p:grpSpPr>
          <a:xfrm rot="5400000">
            <a:off x="596065" y="2986673"/>
            <a:ext cx="369896" cy="333900"/>
            <a:chOff x="96076" y="654376"/>
            <a:chExt cx="369896" cy="333900"/>
          </a:xfrm>
        </p:grpSpPr>
        <p:cxnSp>
          <p:nvCxnSpPr>
            <p:cNvPr id="560" name="Google Shape;560;p26"/>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561" name="Google Shape;561;p26"/>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562" name="Google Shape;562;p26"/>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grpSp>
        <p:nvGrpSpPr>
          <p:cNvPr id="563" name="Google Shape;563;p26"/>
          <p:cNvGrpSpPr/>
          <p:nvPr/>
        </p:nvGrpSpPr>
        <p:grpSpPr>
          <a:xfrm rot="5400000">
            <a:off x="596065" y="2250173"/>
            <a:ext cx="369896" cy="333900"/>
            <a:chOff x="96076" y="654376"/>
            <a:chExt cx="369896" cy="333900"/>
          </a:xfrm>
        </p:grpSpPr>
        <p:cxnSp>
          <p:nvCxnSpPr>
            <p:cNvPr id="564" name="Google Shape;564;p26"/>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565" name="Google Shape;565;p26"/>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566" name="Google Shape;566;p26"/>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grpSp>
        <p:nvGrpSpPr>
          <p:cNvPr id="567" name="Google Shape;567;p26"/>
          <p:cNvGrpSpPr/>
          <p:nvPr/>
        </p:nvGrpSpPr>
        <p:grpSpPr>
          <a:xfrm rot="5400000">
            <a:off x="594827" y="1513673"/>
            <a:ext cx="369896" cy="333900"/>
            <a:chOff x="96076" y="654376"/>
            <a:chExt cx="369896" cy="333900"/>
          </a:xfrm>
        </p:grpSpPr>
        <p:cxnSp>
          <p:nvCxnSpPr>
            <p:cNvPr id="568" name="Google Shape;568;p26"/>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569" name="Google Shape;569;p26"/>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570" name="Google Shape;570;p26"/>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grpSp>
        <p:nvGrpSpPr>
          <p:cNvPr id="571" name="Google Shape;571;p26"/>
          <p:cNvGrpSpPr/>
          <p:nvPr/>
        </p:nvGrpSpPr>
        <p:grpSpPr>
          <a:xfrm rot="5400000">
            <a:off x="594827" y="777173"/>
            <a:ext cx="369896" cy="333900"/>
            <a:chOff x="96076" y="654376"/>
            <a:chExt cx="369896" cy="333900"/>
          </a:xfrm>
        </p:grpSpPr>
        <p:cxnSp>
          <p:nvCxnSpPr>
            <p:cNvPr id="572" name="Google Shape;572;p26"/>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573" name="Google Shape;573;p26"/>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574" name="Google Shape;574;p26"/>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cxnSp>
        <p:nvCxnSpPr>
          <p:cNvPr id="575" name="Google Shape;575;p26"/>
          <p:cNvCxnSpPr/>
          <p:nvPr/>
        </p:nvCxnSpPr>
        <p:spPr>
          <a:xfrm>
            <a:off x="1042100" y="334900"/>
            <a:ext cx="8102400" cy="0"/>
          </a:xfrm>
          <a:prstGeom prst="straightConnector1">
            <a:avLst/>
          </a:prstGeom>
          <a:noFill/>
          <a:ln cap="flat" cmpd="sng" w="9525">
            <a:solidFill>
              <a:schemeClr val="lt1"/>
            </a:solidFill>
            <a:prstDash val="solid"/>
            <a:round/>
            <a:headEnd len="sm" w="sm" type="none"/>
            <a:tailEnd len="sm" w="sm" type="none"/>
          </a:ln>
        </p:spPr>
      </p:cxnSp>
      <p:cxnSp>
        <p:nvCxnSpPr>
          <p:cNvPr id="576" name="Google Shape;576;p26"/>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577" name="Google Shape;577;p26"/>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578" name="Google Shape;578;p26"/>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579" name="Google Shape;579;p26"/>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sp>
        <p:nvSpPr>
          <p:cNvPr id="580" name="Google Shape;580;p26"/>
          <p:cNvSpPr txBox="1"/>
          <p:nvPr>
            <p:ph type="title"/>
          </p:nvPr>
        </p:nvSpPr>
        <p:spPr>
          <a:xfrm>
            <a:off x="1042100" y="334925"/>
            <a:ext cx="7576500" cy="329700"/>
          </a:xfrm>
          <a:prstGeom prst="rect">
            <a:avLst/>
          </a:prstGeom>
        </p:spPr>
        <p:txBody>
          <a:bodyPr anchorCtr="0" anchor="ctr" bIns="0" lIns="274300" spcFirstLastPara="1" rIns="91425" wrap="square" tIns="91425">
            <a:normAutofit/>
          </a:bodyPr>
          <a:lstStyle>
            <a:lvl1pPr lvl="0">
              <a:lnSpc>
                <a:spcPct val="115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cxnSp>
        <p:nvCxnSpPr>
          <p:cNvPr id="581" name="Google Shape;581;p26"/>
          <p:cNvCxnSpPr/>
          <p:nvPr/>
        </p:nvCxnSpPr>
        <p:spPr>
          <a:xfrm>
            <a:off x="1045950" y="2053193"/>
            <a:ext cx="8098500" cy="0"/>
          </a:xfrm>
          <a:prstGeom prst="straightConnector1">
            <a:avLst/>
          </a:prstGeom>
          <a:noFill/>
          <a:ln cap="flat" cmpd="sng" w="9525">
            <a:solidFill>
              <a:schemeClr val="lt1"/>
            </a:solidFill>
            <a:prstDash val="solid"/>
            <a:round/>
            <a:headEnd len="sm" w="sm" type="none"/>
            <a:tailEnd len="sm" w="sm" type="none"/>
          </a:ln>
        </p:spPr>
      </p:cxnSp>
      <p:cxnSp>
        <p:nvCxnSpPr>
          <p:cNvPr id="582" name="Google Shape;582;p26"/>
          <p:cNvCxnSpPr/>
          <p:nvPr/>
        </p:nvCxnSpPr>
        <p:spPr>
          <a:xfrm>
            <a:off x="1045950" y="2800742"/>
            <a:ext cx="8098500" cy="0"/>
          </a:xfrm>
          <a:prstGeom prst="straightConnector1">
            <a:avLst/>
          </a:prstGeom>
          <a:noFill/>
          <a:ln cap="flat" cmpd="sng" w="9525">
            <a:solidFill>
              <a:schemeClr val="lt1"/>
            </a:solidFill>
            <a:prstDash val="solid"/>
            <a:round/>
            <a:headEnd len="sm" w="sm" type="none"/>
            <a:tailEnd len="sm" w="sm" type="none"/>
          </a:ln>
        </p:spPr>
      </p:cxnSp>
      <p:cxnSp>
        <p:nvCxnSpPr>
          <p:cNvPr id="583" name="Google Shape;583;p26"/>
          <p:cNvCxnSpPr/>
          <p:nvPr/>
        </p:nvCxnSpPr>
        <p:spPr>
          <a:xfrm>
            <a:off x="1045950" y="3542475"/>
            <a:ext cx="8098500" cy="0"/>
          </a:xfrm>
          <a:prstGeom prst="straightConnector1">
            <a:avLst/>
          </a:prstGeom>
          <a:noFill/>
          <a:ln cap="flat" cmpd="sng" w="9525">
            <a:solidFill>
              <a:schemeClr val="lt1"/>
            </a:solidFill>
            <a:prstDash val="solid"/>
            <a:round/>
            <a:headEnd len="sm" w="sm" type="none"/>
            <a:tailEnd len="sm" w="sm" type="none"/>
          </a:ln>
        </p:spPr>
      </p:cxnSp>
      <p:cxnSp>
        <p:nvCxnSpPr>
          <p:cNvPr id="584" name="Google Shape;584;p26"/>
          <p:cNvCxnSpPr/>
          <p:nvPr/>
        </p:nvCxnSpPr>
        <p:spPr>
          <a:xfrm>
            <a:off x="1045950" y="4297588"/>
            <a:ext cx="8098500" cy="0"/>
          </a:xfrm>
          <a:prstGeom prst="straightConnector1">
            <a:avLst/>
          </a:prstGeom>
          <a:noFill/>
          <a:ln cap="flat" cmpd="sng" w="9525">
            <a:solidFill>
              <a:schemeClr val="lt1"/>
            </a:solidFill>
            <a:prstDash val="solid"/>
            <a:round/>
            <a:headEnd len="sm" w="sm" type="none"/>
            <a:tailEnd len="sm" w="sm" type="none"/>
          </a:ln>
        </p:spPr>
      </p:cxnSp>
      <p:cxnSp>
        <p:nvCxnSpPr>
          <p:cNvPr id="585" name="Google Shape;585;p26"/>
          <p:cNvCxnSpPr/>
          <p:nvPr/>
        </p:nvCxnSpPr>
        <p:spPr>
          <a:xfrm>
            <a:off x="1045950" y="1307575"/>
            <a:ext cx="8098500" cy="0"/>
          </a:xfrm>
          <a:prstGeom prst="straightConnector1">
            <a:avLst/>
          </a:prstGeom>
          <a:noFill/>
          <a:ln cap="flat" cmpd="sng" w="9525">
            <a:solidFill>
              <a:schemeClr val="lt1"/>
            </a:solidFill>
            <a:prstDash val="solid"/>
            <a:round/>
            <a:headEnd len="sm" w="sm" type="none"/>
            <a:tailEnd len="sm" w="sm" type="none"/>
          </a:ln>
        </p:spPr>
      </p:cxnSp>
      <p:sp>
        <p:nvSpPr>
          <p:cNvPr id="586" name="Google Shape;586;p26"/>
          <p:cNvSpPr txBox="1"/>
          <p:nvPr>
            <p:ph idx="1" type="subTitle"/>
          </p:nvPr>
        </p:nvSpPr>
        <p:spPr>
          <a:xfrm>
            <a:off x="1042100" y="666250"/>
            <a:ext cx="7581900" cy="641400"/>
          </a:xfrm>
          <a:prstGeom prst="rect">
            <a:avLst/>
          </a:prstGeom>
        </p:spPr>
        <p:txBody>
          <a:bodyPr anchorCtr="0" anchor="ctr" bIns="91425" lIns="274300" spcFirstLastPara="1" rIns="91425" wrap="square" tIns="91425">
            <a:normAutofit/>
          </a:bodyPr>
          <a:lstStyle>
            <a:lvl1pPr lvl="0">
              <a:spcBef>
                <a:spcPts val="0"/>
              </a:spcBef>
              <a:spcAft>
                <a:spcPts val="0"/>
              </a:spcAft>
              <a:buSzPts val="2400"/>
              <a:buFont typeface="Gowun Batang"/>
              <a:buNone/>
              <a:defRPr sz="2400">
                <a:latin typeface="Gowun Batang"/>
                <a:ea typeface="Gowun Batang"/>
                <a:cs typeface="Gowun Batang"/>
                <a:sym typeface="Gowun Batang"/>
              </a:defRPr>
            </a:lvl1pPr>
            <a:lvl2pPr lvl="1">
              <a:spcBef>
                <a:spcPts val="800"/>
              </a:spcBef>
              <a:spcAft>
                <a:spcPts val="0"/>
              </a:spcAft>
              <a:buSzPts val="2400"/>
              <a:buFont typeface="Gowun Batang"/>
              <a:buNone/>
              <a:defRPr sz="2400">
                <a:latin typeface="Gowun Batang"/>
                <a:ea typeface="Gowun Batang"/>
                <a:cs typeface="Gowun Batang"/>
                <a:sym typeface="Gowun Batang"/>
              </a:defRPr>
            </a:lvl2pPr>
            <a:lvl3pPr lvl="2">
              <a:spcBef>
                <a:spcPts val="800"/>
              </a:spcBef>
              <a:spcAft>
                <a:spcPts val="0"/>
              </a:spcAft>
              <a:buSzPts val="2400"/>
              <a:buFont typeface="Gowun Batang"/>
              <a:buNone/>
              <a:defRPr sz="2400">
                <a:latin typeface="Gowun Batang"/>
                <a:ea typeface="Gowun Batang"/>
                <a:cs typeface="Gowun Batang"/>
                <a:sym typeface="Gowun Batang"/>
              </a:defRPr>
            </a:lvl3pPr>
            <a:lvl4pPr lvl="3">
              <a:spcBef>
                <a:spcPts val="800"/>
              </a:spcBef>
              <a:spcAft>
                <a:spcPts val="0"/>
              </a:spcAft>
              <a:buSzPts val="2400"/>
              <a:buFont typeface="Gowun Batang"/>
              <a:buNone/>
              <a:defRPr sz="2400">
                <a:latin typeface="Gowun Batang"/>
                <a:ea typeface="Gowun Batang"/>
                <a:cs typeface="Gowun Batang"/>
                <a:sym typeface="Gowun Batang"/>
              </a:defRPr>
            </a:lvl4pPr>
            <a:lvl5pPr lvl="4">
              <a:spcBef>
                <a:spcPts val="800"/>
              </a:spcBef>
              <a:spcAft>
                <a:spcPts val="0"/>
              </a:spcAft>
              <a:buSzPts val="2400"/>
              <a:buFont typeface="Gowun Batang"/>
              <a:buNone/>
              <a:defRPr sz="2400">
                <a:latin typeface="Gowun Batang"/>
                <a:ea typeface="Gowun Batang"/>
                <a:cs typeface="Gowun Batang"/>
                <a:sym typeface="Gowun Batang"/>
              </a:defRPr>
            </a:lvl5pPr>
            <a:lvl6pPr lvl="5">
              <a:spcBef>
                <a:spcPts val="800"/>
              </a:spcBef>
              <a:spcAft>
                <a:spcPts val="0"/>
              </a:spcAft>
              <a:buSzPts val="2400"/>
              <a:buFont typeface="Gowun Batang"/>
              <a:buNone/>
              <a:defRPr sz="2400">
                <a:latin typeface="Gowun Batang"/>
                <a:ea typeface="Gowun Batang"/>
                <a:cs typeface="Gowun Batang"/>
                <a:sym typeface="Gowun Batang"/>
              </a:defRPr>
            </a:lvl6pPr>
            <a:lvl7pPr lvl="6">
              <a:spcBef>
                <a:spcPts val="800"/>
              </a:spcBef>
              <a:spcAft>
                <a:spcPts val="0"/>
              </a:spcAft>
              <a:buSzPts val="2400"/>
              <a:buFont typeface="Gowun Batang"/>
              <a:buNone/>
              <a:defRPr sz="2400">
                <a:latin typeface="Gowun Batang"/>
                <a:ea typeface="Gowun Batang"/>
                <a:cs typeface="Gowun Batang"/>
                <a:sym typeface="Gowun Batang"/>
              </a:defRPr>
            </a:lvl7pPr>
            <a:lvl8pPr lvl="7">
              <a:spcBef>
                <a:spcPts val="800"/>
              </a:spcBef>
              <a:spcAft>
                <a:spcPts val="0"/>
              </a:spcAft>
              <a:buSzPts val="2400"/>
              <a:buFont typeface="Gowun Batang"/>
              <a:buNone/>
              <a:defRPr sz="2400">
                <a:latin typeface="Gowun Batang"/>
                <a:ea typeface="Gowun Batang"/>
                <a:cs typeface="Gowun Batang"/>
                <a:sym typeface="Gowun Batang"/>
              </a:defRPr>
            </a:lvl8pPr>
            <a:lvl9pPr lvl="8">
              <a:spcBef>
                <a:spcPts val="800"/>
              </a:spcBef>
              <a:spcAft>
                <a:spcPts val="800"/>
              </a:spcAft>
              <a:buSzPts val="2400"/>
              <a:buFont typeface="Gowun Batang"/>
              <a:buNone/>
              <a:defRPr sz="2400">
                <a:latin typeface="Gowun Batang"/>
                <a:ea typeface="Gowun Batang"/>
                <a:cs typeface="Gowun Batang"/>
                <a:sym typeface="Gowun Batang"/>
              </a:defRPr>
            </a:lvl9pPr>
          </a:lstStyle>
          <a:p/>
        </p:txBody>
      </p:sp>
      <p:sp>
        <p:nvSpPr>
          <p:cNvPr id="587" name="Google Shape;587;p26"/>
          <p:cNvSpPr txBox="1"/>
          <p:nvPr>
            <p:ph idx="2" type="subTitle"/>
          </p:nvPr>
        </p:nvSpPr>
        <p:spPr>
          <a:xfrm>
            <a:off x="1042100" y="1307575"/>
            <a:ext cx="7581900" cy="745500"/>
          </a:xfrm>
          <a:prstGeom prst="rect">
            <a:avLst/>
          </a:prstGeom>
        </p:spPr>
        <p:txBody>
          <a:bodyPr anchorCtr="0" anchor="ctr" bIns="91425" lIns="274300" spcFirstLastPara="1" rIns="91425" wrap="square" tIns="91425">
            <a:normAutofit/>
          </a:bodyPr>
          <a:lstStyle>
            <a:lvl1pPr lvl="0">
              <a:spcBef>
                <a:spcPts val="0"/>
              </a:spcBef>
              <a:spcAft>
                <a:spcPts val="0"/>
              </a:spcAft>
              <a:buSzPts val="2400"/>
              <a:buFont typeface="Gowun Batang"/>
              <a:buNone/>
              <a:defRPr sz="2400">
                <a:latin typeface="Gowun Batang"/>
                <a:ea typeface="Gowun Batang"/>
                <a:cs typeface="Gowun Batang"/>
                <a:sym typeface="Gowun Batang"/>
              </a:defRPr>
            </a:lvl1pPr>
            <a:lvl2pPr lvl="1">
              <a:spcBef>
                <a:spcPts val="800"/>
              </a:spcBef>
              <a:spcAft>
                <a:spcPts val="0"/>
              </a:spcAft>
              <a:buSzPts val="2400"/>
              <a:buFont typeface="Gowun Batang"/>
              <a:buNone/>
              <a:defRPr sz="2400">
                <a:latin typeface="Gowun Batang"/>
                <a:ea typeface="Gowun Batang"/>
                <a:cs typeface="Gowun Batang"/>
                <a:sym typeface="Gowun Batang"/>
              </a:defRPr>
            </a:lvl2pPr>
            <a:lvl3pPr lvl="2">
              <a:spcBef>
                <a:spcPts val="800"/>
              </a:spcBef>
              <a:spcAft>
                <a:spcPts val="0"/>
              </a:spcAft>
              <a:buSzPts val="2400"/>
              <a:buFont typeface="Gowun Batang"/>
              <a:buNone/>
              <a:defRPr sz="2400">
                <a:latin typeface="Gowun Batang"/>
                <a:ea typeface="Gowun Batang"/>
                <a:cs typeface="Gowun Batang"/>
                <a:sym typeface="Gowun Batang"/>
              </a:defRPr>
            </a:lvl3pPr>
            <a:lvl4pPr lvl="3">
              <a:spcBef>
                <a:spcPts val="800"/>
              </a:spcBef>
              <a:spcAft>
                <a:spcPts val="0"/>
              </a:spcAft>
              <a:buSzPts val="2400"/>
              <a:buFont typeface="Gowun Batang"/>
              <a:buNone/>
              <a:defRPr sz="2400">
                <a:latin typeface="Gowun Batang"/>
                <a:ea typeface="Gowun Batang"/>
                <a:cs typeface="Gowun Batang"/>
                <a:sym typeface="Gowun Batang"/>
              </a:defRPr>
            </a:lvl4pPr>
            <a:lvl5pPr lvl="4">
              <a:spcBef>
                <a:spcPts val="800"/>
              </a:spcBef>
              <a:spcAft>
                <a:spcPts val="0"/>
              </a:spcAft>
              <a:buSzPts val="2400"/>
              <a:buFont typeface="Gowun Batang"/>
              <a:buNone/>
              <a:defRPr sz="2400">
                <a:latin typeface="Gowun Batang"/>
                <a:ea typeface="Gowun Batang"/>
                <a:cs typeface="Gowun Batang"/>
                <a:sym typeface="Gowun Batang"/>
              </a:defRPr>
            </a:lvl5pPr>
            <a:lvl6pPr lvl="5">
              <a:spcBef>
                <a:spcPts val="800"/>
              </a:spcBef>
              <a:spcAft>
                <a:spcPts val="0"/>
              </a:spcAft>
              <a:buSzPts val="2400"/>
              <a:buFont typeface="Gowun Batang"/>
              <a:buNone/>
              <a:defRPr sz="2400">
                <a:latin typeface="Gowun Batang"/>
                <a:ea typeface="Gowun Batang"/>
                <a:cs typeface="Gowun Batang"/>
                <a:sym typeface="Gowun Batang"/>
              </a:defRPr>
            </a:lvl6pPr>
            <a:lvl7pPr lvl="6">
              <a:spcBef>
                <a:spcPts val="800"/>
              </a:spcBef>
              <a:spcAft>
                <a:spcPts val="0"/>
              </a:spcAft>
              <a:buSzPts val="2400"/>
              <a:buFont typeface="Gowun Batang"/>
              <a:buNone/>
              <a:defRPr sz="2400">
                <a:latin typeface="Gowun Batang"/>
                <a:ea typeface="Gowun Batang"/>
                <a:cs typeface="Gowun Batang"/>
                <a:sym typeface="Gowun Batang"/>
              </a:defRPr>
            </a:lvl7pPr>
            <a:lvl8pPr lvl="7">
              <a:spcBef>
                <a:spcPts val="800"/>
              </a:spcBef>
              <a:spcAft>
                <a:spcPts val="0"/>
              </a:spcAft>
              <a:buSzPts val="2400"/>
              <a:buFont typeface="Gowun Batang"/>
              <a:buNone/>
              <a:defRPr sz="2400">
                <a:latin typeface="Gowun Batang"/>
                <a:ea typeface="Gowun Batang"/>
                <a:cs typeface="Gowun Batang"/>
                <a:sym typeface="Gowun Batang"/>
              </a:defRPr>
            </a:lvl8pPr>
            <a:lvl9pPr lvl="8">
              <a:spcBef>
                <a:spcPts val="800"/>
              </a:spcBef>
              <a:spcAft>
                <a:spcPts val="800"/>
              </a:spcAft>
              <a:buSzPts val="2400"/>
              <a:buFont typeface="Gowun Batang"/>
              <a:buNone/>
              <a:defRPr sz="2400">
                <a:latin typeface="Gowun Batang"/>
                <a:ea typeface="Gowun Batang"/>
                <a:cs typeface="Gowun Batang"/>
                <a:sym typeface="Gowun Batang"/>
              </a:defRPr>
            </a:lvl9pPr>
          </a:lstStyle>
          <a:p/>
        </p:txBody>
      </p:sp>
      <p:sp>
        <p:nvSpPr>
          <p:cNvPr id="588" name="Google Shape;588;p26"/>
          <p:cNvSpPr txBox="1"/>
          <p:nvPr>
            <p:ph idx="3" type="subTitle"/>
          </p:nvPr>
        </p:nvSpPr>
        <p:spPr>
          <a:xfrm>
            <a:off x="1042100" y="2052275"/>
            <a:ext cx="7581900" cy="748500"/>
          </a:xfrm>
          <a:prstGeom prst="rect">
            <a:avLst/>
          </a:prstGeom>
        </p:spPr>
        <p:txBody>
          <a:bodyPr anchorCtr="0" anchor="ctr" bIns="91425" lIns="274300" spcFirstLastPara="1" rIns="91425" wrap="square" tIns="91425">
            <a:normAutofit/>
          </a:bodyPr>
          <a:lstStyle>
            <a:lvl1pPr lvl="0">
              <a:spcBef>
                <a:spcPts val="0"/>
              </a:spcBef>
              <a:spcAft>
                <a:spcPts val="0"/>
              </a:spcAft>
              <a:buSzPts val="2400"/>
              <a:buFont typeface="Gowun Batang"/>
              <a:buNone/>
              <a:defRPr sz="2400">
                <a:latin typeface="Gowun Batang"/>
                <a:ea typeface="Gowun Batang"/>
                <a:cs typeface="Gowun Batang"/>
                <a:sym typeface="Gowun Batang"/>
              </a:defRPr>
            </a:lvl1pPr>
            <a:lvl2pPr lvl="1">
              <a:spcBef>
                <a:spcPts val="800"/>
              </a:spcBef>
              <a:spcAft>
                <a:spcPts val="0"/>
              </a:spcAft>
              <a:buSzPts val="2400"/>
              <a:buFont typeface="Gowun Batang"/>
              <a:buNone/>
              <a:defRPr sz="2400">
                <a:latin typeface="Gowun Batang"/>
                <a:ea typeface="Gowun Batang"/>
                <a:cs typeface="Gowun Batang"/>
                <a:sym typeface="Gowun Batang"/>
              </a:defRPr>
            </a:lvl2pPr>
            <a:lvl3pPr lvl="2">
              <a:spcBef>
                <a:spcPts val="800"/>
              </a:spcBef>
              <a:spcAft>
                <a:spcPts val="0"/>
              </a:spcAft>
              <a:buSzPts val="2400"/>
              <a:buFont typeface="Gowun Batang"/>
              <a:buNone/>
              <a:defRPr sz="2400">
                <a:latin typeface="Gowun Batang"/>
                <a:ea typeface="Gowun Batang"/>
                <a:cs typeface="Gowun Batang"/>
                <a:sym typeface="Gowun Batang"/>
              </a:defRPr>
            </a:lvl3pPr>
            <a:lvl4pPr lvl="3">
              <a:spcBef>
                <a:spcPts val="800"/>
              </a:spcBef>
              <a:spcAft>
                <a:spcPts val="0"/>
              </a:spcAft>
              <a:buSzPts val="2400"/>
              <a:buFont typeface="Gowun Batang"/>
              <a:buNone/>
              <a:defRPr sz="2400">
                <a:latin typeface="Gowun Batang"/>
                <a:ea typeface="Gowun Batang"/>
                <a:cs typeface="Gowun Batang"/>
                <a:sym typeface="Gowun Batang"/>
              </a:defRPr>
            </a:lvl4pPr>
            <a:lvl5pPr lvl="4">
              <a:spcBef>
                <a:spcPts val="800"/>
              </a:spcBef>
              <a:spcAft>
                <a:spcPts val="0"/>
              </a:spcAft>
              <a:buSzPts val="2400"/>
              <a:buFont typeface="Gowun Batang"/>
              <a:buNone/>
              <a:defRPr sz="2400">
                <a:latin typeface="Gowun Batang"/>
                <a:ea typeface="Gowun Batang"/>
                <a:cs typeface="Gowun Batang"/>
                <a:sym typeface="Gowun Batang"/>
              </a:defRPr>
            </a:lvl5pPr>
            <a:lvl6pPr lvl="5">
              <a:spcBef>
                <a:spcPts val="800"/>
              </a:spcBef>
              <a:spcAft>
                <a:spcPts val="0"/>
              </a:spcAft>
              <a:buSzPts val="2400"/>
              <a:buFont typeface="Gowun Batang"/>
              <a:buNone/>
              <a:defRPr sz="2400">
                <a:latin typeface="Gowun Batang"/>
                <a:ea typeface="Gowun Batang"/>
                <a:cs typeface="Gowun Batang"/>
                <a:sym typeface="Gowun Batang"/>
              </a:defRPr>
            </a:lvl6pPr>
            <a:lvl7pPr lvl="6">
              <a:spcBef>
                <a:spcPts val="800"/>
              </a:spcBef>
              <a:spcAft>
                <a:spcPts val="0"/>
              </a:spcAft>
              <a:buSzPts val="2400"/>
              <a:buFont typeface="Gowun Batang"/>
              <a:buNone/>
              <a:defRPr sz="2400">
                <a:latin typeface="Gowun Batang"/>
                <a:ea typeface="Gowun Batang"/>
                <a:cs typeface="Gowun Batang"/>
                <a:sym typeface="Gowun Batang"/>
              </a:defRPr>
            </a:lvl7pPr>
            <a:lvl8pPr lvl="7">
              <a:spcBef>
                <a:spcPts val="800"/>
              </a:spcBef>
              <a:spcAft>
                <a:spcPts val="0"/>
              </a:spcAft>
              <a:buSzPts val="2400"/>
              <a:buFont typeface="Gowun Batang"/>
              <a:buNone/>
              <a:defRPr sz="2400">
                <a:latin typeface="Gowun Batang"/>
                <a:ea typeface="Gowun Batang"/>
                <a:cs typeface="Gowun Batang"/>
                <a:sym typeface="Gowun Batang"/>
              </a:defRPr>
            </a:lvl8pPr>
            <a:lvl9pPr lvl="8">
              <a:spcBef>
                <a:spcPts val="800"/>
              </a:spcBef>
              <a:spcAft>
                <a:spcPts val="800"/>
              </a:spcAft>
              <a:buSzPts val="2400"/>
              <a:buFont typeface="Gowun Batang"/>
              <a:buNone/>
              <a:defRPr sz="2400">
                <a:latin typeface="Gowun Batang"/>
                <a:ea typeface="Gowun Batang"/>
                <a:cs typeface="Gowun Batang"/>
                <a:sym typeface="Gowun Batang"/>
              </a:defRPr>
            </a:lvl9pPr>
          </a:lstStyle>
          <a:p/>
        </p:txBody>
      </p:sp>
      <p:sp>
        <p:nvSpPr>
          <p:cNvPr id="589" name="Google Shape;589;p26"/>
          <p:cNvSpPr txBox="1"/>
          <p:nvPr>
            <p:ph idx="4" type="subTitle"/>
          </p:nvPr>
        </p:nvSpPr>
        <p:spPr>
          <a:xfrm>
            <a:off x="1042100" y="2801150"/>
            <a:ext cx="7581900" cy="741300"/>
          </a:xfrm>
          <a:prstGeom prst="rect">
            <a:avLst/>
          </a:prstGeom>
        </p:spPr>
        <p:txBody>
          <a:bodyPr anchorCtr="0" anchor="ctr" bIns="91425" lIns="274300" spcFirstLastPara="1" rIns="91425" wrap="square" tIns="91425">
            <a:normAutofit/>
          </a:bodyPr>
          <a:lstStyle>
            <a:lvl1pPr lvl="0">
              <a:spcBef>
                <a:spcPts val="0"/>
              </a:spcBef>
              <a:spcAft>
                <a:spcPts val="0"/>
              </a:spcAft>
              <a:buSzPts val="2400"/>
              <a:buFont typeface="Gowun Batang"/>
              <a:buNone/>
              <a:defRPr sz="2400">
                <a:latin typeface="Gowun Batang"/>
                <a:ea typeface="Gowun Batang"/>
                <a:cs typeface="Gowun Batang"/>
                <a:sym typeface="Gowun Batang"/>
              </a:defRPr>
            </a:lvl1pPr>
            <a:lvl2pPr lvl="1">
              <a:spcBef>
                <a:spcPts val="800"/>
              </a:spcBef>
              <a:spcAft>
                <a:spcPts val="0"/>
              </a:spcAft>
              <a:buSzPts val="2400"/>
              <a:buFont typeface="Gowun Batang"/>
              <a:buNone/>
              <a:defRPr sz="2400">
                <a:latin typeface="Gowun Batang"/>
                <a:ea typeface="Gowun Batang"/>
                <a:cs typeface="Gowun Batang"/>
                <a:sym typeface="Gowun Batang"/>
              </a:defRPr>
            </a:lvl2pPr>
            <a:lvl3pPr lvl="2">
              <a:spcBef>
                <a:spcPts val="800"/>
              </a:spcBef>
              <a:spcAft>
                <a:spcPts val="0"/>
              </a:spcAft>
              <a:buSzPts val="2400"/>
              <a:buFont typeface="Gowun Batang"/>
              <a:buNone/>
              <a:defRPr sz="2400">
                <a:latin typeface="Gowun Batang"/>
                <a:ea typeface="Gowun Batang"/>
                <a:cs typeface="Gowun Batang"/>
                <a:sym typeface="Gowun Batang"/>
              </a:defRPr>
            </a:lvl3pPr>
            <a:lvl4pPr lvl="3">
              <a:spcBef>
                <a:spcPts val="800"/>
              </a:spcBef>
              <a:spcAft>
                <a:spcPts val="0"/>
              </a:spcAft>
              <a:buSzPts val="2400"/>
              <a:buFont typeface="Gowun Batang"/>
              <a:buNone/>
              <a:defRPr sz="2400">
                <a:latin typeface="Gowun Batang"/>
                <a:ea typeface="Gowun Batang"/>
                <a:cs typeface="Gowun Batang"/>
                <a:sym typeface="Gowun Batang"/>
              </a:defRPr>
            </a:lvl4pPr>
            <a:lvl5pPr lvl="4">
              <a:spcBef>
                <a:spcPts val="800"/>
              </a:spcBef>
              <a:spcAft>
                <a:spcPts val="0"/>
              </a:spcAft>
              <a:buSzPts val="2400"/>
              <a:buFont typeface="Gowun Batang"/>
              <a:buNone/>
              <a:defRPr sz="2400">
                <a:latin typeface="Gowun Batang"/>
                <a:ea typeface="Gowun Batang"/>
                <a:cs typeface="Gowun Batang"/>
                <a:sym typeface="Gowun Batang"/>
              </a:defRPr>
            </a:lvl5pPr>
            <a:lvl6pPr lvl="5">
              <a:spcBef>
                <a:spcPts val="800"/>
              </a:spcBef>
              <a:spcAft>
                <a:spcPts val="0"/>
              </a:spcAft>
              <a:buSzPts val="2400"/>
              <a:buFont typeface="Gowun Batang"/>
              <a:buNone/>
              <a:defRPr sz="2400">
                <a:latin typeface="Gowun Batang"/>
                <a:ea typeface="Gowun Batang"/>
                <a:cs typeface="Gowun Batang"/>
                <a:sym typeface="Gowun Batang"/>
              </a:defRPr>
            </a:lvl6pPr>
            <a:lvl7pPr lvl="6">
              <a:spcBef>
                <a:spcPts val="800"/>
              </a:spcBef>
              <a:spcAft>
                <a:spcPts val="0"/>
              </a:spcAft>
              <a:buSzPts val="2400"/>
              <a:buFont typeface="Gowun Batang"/>
              <a:buNone/>
              <a:defRPr sz="2400">
                <a:latin typeface="Gowun Batang"/>
                <a:ea typeface="Gowun Batang"/>
                <a:cs typeface="Gowun Batang"/>
                <a:sym typeface="Gowun Batang"/>
              </a:defRPr>
            </a:lvl7pPr>
            <a:lvl8pPr lvl="7">
              <a:spcBef>
                <a:spcPts val="800"/>
              </a:spcBef>
              <a:spcAft>
                <a:spcPts val="0"/>
              </a:spcAft>
              <a:buSzPts val="2400"/>
              <a:buFont typeface="Gowun Batang"/>
              <a:buNone/>
              <a:defRPr sz="2400">
                <a:latin typeface="Gowun Batang"/>
                <a:ea typeface="Gowun Batang"/>
                <a:cs typeface="Gowun Batang"/>
                <a:sym typeface="Gowun Batang"/>
              </a:defRPr>
            </a:lvl8pPr>
            <a:lvl9pPr lvl="8">
              <a:spcBef>
                <a:spcPts val="800"/>
              </a:spcBef>
              <a:spcAft>
                <a:spcPts val="800"/>
              </a:spcAft>
              <a:buSzPts val="2400"/>
              <a:buFont typeface="Gowun Batang"/>
              <a:buNone/>
              <a:defRPr sz="2400">
                <a:latin typeface="Gowun Batang"/>
                <a:ea typeface="Gowun Batang"/>
                <a:cs typeface="Gowun Batang"/>
                <a:sym typeface="Gowun Batang"/>
              </a:defRPr>
            </a:lvl9pPr>
          </a:lstStyle>
          <a:p/>
        </p:txBody>
      </p:sp>
      <p:sp>
        <p:nvSpPr>
          <p:cNvPr id="590" name="Google Shape;590;p26"/>
          <p:cNvSpPr txBox="1"/>
          <p:nvPr>
            <p:ph idx="5" type="subTitle"/>
          </p:nvPr>
        </p:nvSpPr>
        <p:spPr>
          <a:xfrm>
            <a:off x="1042100" y="3542450"/>
            <a:ext cx="7581900" cy="755100"/>
          </a:xfrm>
          <a:prstGeom prst="rect">
            <a:avLst/>
          </a:prstGeom>
        </p:spPr>
        <p:txBody>
          <a:bodyPr anchorCtr="0" anchor="ctr" bIns="91425" lIns="274300" spcFirstLastPara="1" rIns="91425" wrap="square" tIns="91425">
            <a:normAutofit/>
          </a:bodyPr>
          <a:lstStyle>
            <a:lvl1pPr lvl="0">
              <a:spcBef>
                <a:spcPts val="0"/>
              </a:spcBef>
              <a:spcAft>
                <a:spcPts val="0"/>
              </a:spcAft>
              <a:buSzPts val="2400"/>
              <a:buFont typeface="Gowun Batang"/>
              <a:buNone/>
              <a:defRPr sz="2400">
                <a:latin typeface="Gowun Batang"/>
                <a:ea typeface="Gowun Batang"/>
                <a:cs typeface="Gowun Batang"/>
                <a:sym typeface="Gowun Batang"/>
              </a:defRPr>
            </a:lvl1pPr>
            <a:lvl2pPr lvl="1">
              <a:spcBef>
                <a:spcPts val="800"/>
              </a:spcBef>
              <a:spcAft>
                <a:spcPts val="0"/>
              </a:spcAft>
              <a:buSzPts val="2400"/>
              <a:buFont typeface="Gowun Batang"/>
              <a:buNone/>
              <a:defRPr sz="2400">
                <a:latin typeface="Gowun Batang"/>
                <a:ea typeface="Gowun Batang"/>
                <a:cs typeface="Gowun Batang"/>
                <a:sym typeface="Gowun Batang"/>
              </a:defRPr>
            </a:lvl2pPr>
            <a:lvl3pPr lvl="2">
              <a:spcBef>
                <a:spcPts val="800"/>
              </a:spcBef>
              <a:spcAft>
                <a:spcPts val="0"/>
              </a:spcAft>
              <a:buSzPts val="2400"/>
              <a:buFont typeface="Gowun Batang"/>
              <a:buNone/>
              <a:defRPr sz="2400">
                <a:latin typeface="Gowun Batang"/>
                <a:ea typeface="Gowun Batang"/>
                <a:cs typeface="Gowun Batang"/>
                <a:sym typeface="Gowun Batang"/>
              </a:defRPr>
            </a:lvl3pPr>
            <a:lvl4pPr lvl="3">
              <a:spcBef>
                <a:spcPts val="800"/>
              </a:spcBef>
              <a:spcAft>
                <a:spcPts val="0"/>
              </a:spcAft>
              <a:buSzPts val="2400"/>
              <a:buFont typeface="Gowun Batang"/>
              <a:buNone/>
              <a:defRPr sz="2400">
                <a:latin typeface="Gowun Batang"/>
                <a:ea typeface="Gowun Batang"/>
                <a:cs typeface="Gowun Batang"/>
                <a:sym typeface="Gowun Batang"/>
              </a:defRPr>
            </a:lvl4pPr>
            <a:lvl5pPr lvl="4">
              <a:spcBef>
                <a:spcPts val="800"/>
              </a:spcBef>
              <a:spcAft>
                <a:spcPts val="0"/>
              </a:spcAft>
              <a:buSzPts val="2400"/>
              <a:buFont typeface="Gowun Batang"/>
              <a:buNone/>
              <a:defRPr sz="2400">
                <a:latin typeface="Gowun Batang"/>
                <a:ea typeface="Gowun Batang"/>
                <a:cs typeface="Gowun Batang"/>
                <a:sym typeface="Gowun Batang"/>
              </a:defRPr>
            </a:lvl5pPr>
            <a:lvl6pPr lvl="5">
              <a:spcBef>
                <a:spcPts val="800"/>
              </a:spcBef>
              <a:spcAft>
                <a:spcPts val="0"/>
              </a:spcAft>
              <a:buSzPts val="2400"/>
              <a:buFont typeface="Gowun Batang"/>
              <a:buNone/>
              <a:defRPr sz="2400">
                <a:latin typeface="Gowun Batang"/>
                <a:ea typeface="Gowun Batang"/>
                <a:cs typeface="Gowun Batang"/>
                <a:sym typeface="Gowun Batang"/>
              </a:defRPr>
            </a:lvl6pPr>
            <a:lvl7pPr lvl="6">
              <a:spcBef>
                <a:spcPts val="800"/>
              </a:spcBef>
              <a:spcAft>
                <a:spcPts val="0"/>
              </a:spcAft>
              <a:buSzPts val="2400"/>
              <a:buFont typeface="Gowun Batang"/>
              <a:buNone/>
              <a:defRPr sz="2400">
                <a:latin typeface="Gowun Batang"/>
                <a:ea typeface="Gowun Batang"/>
                <a:cs typeface="Gowun Batang"/>
                <a:sym typeface="Gowun Batang"/>
              </a:defRPr>
            </a:lvl7pPr>
            <a:lvl8pPr lvl="7">
              <a:spcBef>
                <a:spcPts val="800"/>
              </a:spcBef>
              <a:spcAft>
                <a:spcPts val="0"/>
              </a:spcAft>
              <a:buSzPts val="2400"/>
              <a:buFont typeface="Gowun Batang"/>
              <a:buNone/>
              <a:defRPr sz="2400">
                <a:latin typeface="Gowun Batang"/>
                <a:ea typeface="Gowun Batang"/>
                <a:cs typeface="Gowun Batang"/>
                <a:sym typeface="Gowun Batang"/>
              </a:defRPr>
            </a:lvl8pPr>
            <a:lvl9pPr lvl="8">
              <a:spcBef>
                <a:spcPts val="800"/>
              </a:spcBef>
              <a:spcAft>
                <a:spcPts val="800"/>
              </a:spcAft>
              <a:buSzPts val="2400"/>
              <a:buFont typeface="Gowun Batang"/>
              <a:buNone/>
              <a:defRPr sz="2400">
                <a:latin typeface="Gowun Batang"/>
                <a:ea typeface="Gowun Batang"/>
                <a:cs typeface="Gowun Batang"/>
                <a:sym typeface="Gowun Batang"/>
              </a:defRPr>
            </a:lvl9pPr>
          </a:lstStyle>
          <a:p/>
        </p:txBody>
      </p:sp>
      <p:sp>
        <p:nvSpPr>
          <p:cNvPr id="591" name="Google Shape;591;p26"/>
          <p:cNvSpPr txBox="1"/>
          <p:nvPr>
            <p:ph idx="6" type="subTitle"/>
          </p:nvPr>
        </p:nvSpPr>
        <p:spPr>
          <a:xfrm>
            <a:off x="1042100" y="4297650"/>
            <a:ext cx="7581900" cy="755100"/>
          </a:xfrm>
          <a:prstGeom prst="rect">
            <a:avLst/>
          </a:prstGeom>
        </p:spPr>
        <p:txBody>
          <a:bodyPr anchorCtr="0" anchor="ctr" bIns="91425" lIns="274300" spcFirstLastPara="1" rIns="91425" wrap="square" tIns="91425">
            <a:normAutofit/>
          </a:bodyPr>
          <a:lstStyle>
            <a:lvl1pPr lvl="0">
              <a:spcBef>
                <a:spcPts val="0"/>
              </a:spcBef>
              <a:spcAft>
                <a:spcPts val="0"/>
              </a:spcAft>
              <a:buSzPts val="2400"/>
              <a:buFont typeface="Gowun Batang"/>
              <a:buNone/>
              <a:defRPr sz="2400">
                <a:latin typeface="Gowun Batang"/>
                <a:ea typeface="Gowun Batang"/>
                <a:cs typeface="Gowun Batang"/>
                <a:sym typeface="Gowun Batang"/>
              </a:defRPr>
            </a:lvl1pPr>
            <a:lvl2pPr lvl="1">
              <a:spcBef>
                <a:spcPts val="800"/>
              </a:spcBef>
              <a:spcAft>
                <a:spcPts val="0"/>
              </a:spcAft>
              <a:buSzPts val="2400"/>
              <a:buFont typeface="Gowun Batang"/>
              <a:buNone/>
              <a:defRPr sz="2400">
                <a:latin typeface="Gowun Batang"/>
                <a:ea typeface="Gowun Batang"/>
                <a:cs typeface="Gowun Batang"/>
                <a:sym typeface="Gowun Batang"/>
              </a:defRPr>
            </a:lvl2pPr>
            <a:lvl3pPr lvl="2">
              <a:spcBef>
                <a:spcPts val="800"/>
              </a:spcBef>
              <a:spcAft>
                <a:spcPts val="0"/>
              </a:spcAft>
              <a:buSzPts val="2400"/>
              <a:buFont typeface="Gowun Batang"/>
              <a:buNone/>
              <a:defRPr sz="2400">
                <a:latin typeface="Gowun Batang"/>
                <a:ea typeface="Gowun Batang"/>
                <a:cs typeface="Gowun Batang"/>
                <a:sym typeface="Gowun Batang"/>
              </a:defRPr>
            </a:lvl3pPr>
            <a:lvl4pPr lvl="3">
              <a:spcBef>
                <a:spcPts val="800"/>
              </a:spcBef>
              <a:spcAft>
                <a:spcPts val="0"/>
              </a:spcAft>
              <a:buSzPts val="2400"/>
              <a:buFont typeface="Gowun Batang"/>
              <a:buNone/>
              <a:defRPr sz="2400">
                <a:latin typeface="Gowun Batang"/>
                <a:ea typeface="Gowun Batang"/>
                <a:cs typeface="Gowun Batang"/>
                <a:sym typeface="Gowun Batang"/>
              </a:defRPr>
            </a:lvl4pPr>
            <a:lvl5pPr lvl="4">
              <a:spcBef>
                <a:spcPts val="800"/>
              </a:spcBef>
              <a:spcAft>
                <a:spcPts val="0"/>
              </a:spcAft>
              <a:buSzPts val="2400"/>
              <a:buFont typeface="Gowun Batang"/>
              <a:buNone/>
              <a:defRPr sz="2400">
                <a:latin typeface="Gowun Batang"/>
                <a:ea typeface="Gowun Batang"/>
                <a:cs typeface="Gowun Batang"/>
                <a:sym typeface="Gowun Batang"/>
              </a:defRPr>
            </a:lvl5pPr>
            <a:lvl6pPr lvl="5">
              <a:spcBef>
                <a:spcPts val="800"/>
              </a:spcBef>
              <a:spcAft>
                <a:spcPts val="0"/>
              </a:spcAft>
              <a:buSzPts val="2400"/>
              <a:buFont typeface="Gowun Batang"/>
              <a:buNone/>
              <a:defRPr sz="2400">
                <a:latin typeface="Gowun Batang"/>
                <a:ea typeface="Gowun Batang"/>
                <a:cs typeface="Gowun Batang"/>
                <a:sym typeface="Gowun Batang"/>
              </a:defRPr>
            </a:lvl6pPr>
            <a:lvl7pPr lvl="6">
              <a:spcBef>
                <a:spcPts val="800"/>
              </a:spcBef>
              <a:spcAft>
                <a:spcPts val="0"/>
              </a:spcAft>
              <a:buSzPts val="2400"/>
              <a:buFont typeface="Gowun Batang"/>
              <a:buNone/>
              <a:defRPr sz="2400">
                <a:latin typeface="Gowun Batang"/>
                <a:ea typeface="Gowun Batang"/>
                <a:cs typeface="Gowun Batang"/>
                <a:sym typeface="Gowun Batang"/>
              </a:defRPr>
            </a:lvl7pPr>
            <a:lvl8pPr lvl="7">
              <a:spcBef>
                <a:spcPts val="800"/>
              </a:spcBef>
              <a:spcAft>
                <a:spcPts val="0"/>
              </a:spcAft>
              <a:buSzPts val="2400"/>
              <a:buFont typeface="Gowun Batang"/>
              <a:buNone/>
              <a:defRPr sz="2400">
                <a:latin typeface="Gowun Batang"/>
                <a:ea typeface="Gowun Batang"/>
                <a:cs typeface="Gowun Batang"/>
                <a:sym typeface="Gowun Batang"/>
              </a:defRPr>
            </a:lvl8pPr>
            <a:lvl9pPr lvl="8">
              <a:spcBef>
                <a:spcPts val="800"/>
              </a:spcBef>
              <a:spcAft>
                <a:spcPts val="800"/>
              </a:spcAft>
              <a:buSzPts val="2400"/>
              <a:buFont typeface="Gowun Batang"/>
              <a:buNone/>
              <a:defRPr sz="2400">
                <a:latin typeface="Gowun Batang"/>
                <a:ea typeface="Gowun Batang"/>
                <a:cs typeface="Gowun Batang"/>
                <a:sym typeface="Gowun Batang"/>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BLANK_1_1_3">
    <p:bg>
      <p:bgPr>
        <a:solidFill>
          <a:schemeClr val="lt2"/>
        </a:solidFill>
      </p:bgPr>
    </p:bg>
    <p:spTree>
      <p:nvGrpSpPr>
        <p:cNvPr id="592" name="Shape 592"/>
        <p:cNvGrpSpPr/>
        <p:nvPr/>
      </p:nvGrpSpPr>
      <p:grpSpPr>
        <a:xfrm>
          <a:off x="0" y="0"/>
          <a:ext cx="0" cy="0"/>
          <a:chOff x="0" y="0"/>
          <a:chExt cx="0" cy="0"/>
        </a:xfrm>
      </p:grpSpPr>
      <p:grpSp>
        <p:nvGrpSpPr>
          <p:cNvPr id="593" name="Google Shape;593;p27"/>
          <p:cNvGrpSpPr/>
          <p:nvPr/>
        </p:nvGrpSpPr>
        <p:grpSpPr>
          <a:xfrm rot="5400000">
            <a:off x="593777" y="548798"/>
            <a:ext cx="369896" cy="333900"/>
            <a:chOff x="96076" y="654376"/>
            <a:chExt cx="369896" cy="333900"/>
          </a:xfrm>
        </p:grpSpPr>
        <p:cxnSp>
          <p:nvCxnSpPr>
            <p:cNvPr id="594" name="Google Shape;594;p27"/>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595" name="Google Shape;595;p27"/>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596" name="Google Shape;596;p27"/>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sp>
        <p:nvSpPr>
          <p:cNvPr id="597" name="Google Shape;597;p27"/>
          <p:cNvSpPr txBox="1"/>
          <p:nvPr>
            <p:ph idx="1" type="body"/>
          </p:nvPr>
        </p:nvSpPr>
        <p:spPr>
          <a:xfrm>
            <a:off x="1042100" y="1307575"/>
            <a:ext cx="3977100" cy="3522300"/>
          </a:xfrm>
          <a:prstGeom prst="rect">
            <a:avLst/>
          </a:prstGeom>
        </p:spPr>
        <p:txBody>
          <a:bodyPr anchorCtr="0" anchor="t" bIns="91425" lIns="274300" spcFirstLastPara="1" rIns="91425" wrap="square" tIns="274300">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cxnSp>
        <p:nvCxnSpPr>
          <p:cNvPr id="598" name="Google Shape;598;p27"/>
          <p:cNvCxnSpPr/>
          <p:nvPr/>
        </p:nvCxnSpPr>
        <p:spPr>
          <a:xfrm>
            <a:off x="1042100" y="334900"/>
            <a:ext cx="8102400" cy="0"/>
          </a:xfrm>
          <a:prstGeom prst="straightConnector1">
            <a:avLst/>
          </a:prstGeom>
          <a:noFill/>
          <a:ln cap="flat" cmpd="sng" w="9525">
            <a:solidFill>
              <a:schemeClr val="lt1"/>
            </a:solidFill>
            <a:prstDash val="solid"/>
            <a:round/>
            <a:headEnd len="sm" w="sm" type="none"/>
            <a:tailEnd len="sm" w="sm" type="none"/>
          </a:ln>
        </p:spPr>
      </p:cxnSp>
      <p:cxnSp>
        <p:nvCxnSpPr>
          <p:cNvPr id="599" name="Google Shape;599;p27"/>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600" name="Google Shape;600;p27"/>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601" name="Google Shape;601;p27"/>
          <p:cNvCxnSpPr/>
          <p:nvPr/>
        </p:nvCxnSpPr>
        <p:spPr>
          <a:xfrm>
            <a:off x="5153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602" name="Google Shape;602;p27"/>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sp>
        <p:nvSpPr>
          <p:cNvPr id="603" name="Google Shape;603;p27"/>
          <p:cNvSpPr txBox="1"/>
          <p:nvPr>
            <p:ph type="title"/>
          </p:nvPr>
        </p:nvSpPr>
        <p:spPr>
          <a:xfrm flipH="1">
            <a:off x="1040750" y="334850"/>
            <a:ext cx="7581900" cy="8826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3200"/>
              <a:buFont typeface="Gowun Batang"/>
              <a:buNone/>
              <a:defRPr/>
            </a:lvl1pPr>
            <a:lvl2pPr lvl="1">
              <a:spcBef>
                <a:spcPts val="0"/>
              </a:spcBef>
              <a:spcAft>
                <a:spcPts val="0"/>
              </a:spcAft>
              <a:buClr>
                <a:schemeClr val="lt1"/>
              </a:buClr>
              <a:buSzPts val="3200"/>
              <a:buFont typeface="Gowun Batang"/>
              <a:buNone/>
              <a:defRPr/>
            </a:lvl2pPr>
            <a:lvl3pPr lvl="2">
              <a:spcBef>
                <a:spcPts val="0"/>
              </a:spcBef>
              <a:spcAft>
                <a:spcPts val="0"/>
              </a:spcAft>
              <a:buClr>
                <a:schemeClr val="lt1"/>
              </a:buClr>
              <a:buSzPts val="3200"/>
              <a:buFont typeface="Gowun Batang"/>
              <a:buNone/>
              <a:defRPr/>
            </a:lvl3pPr>
            <a:lvl4pPr lvl="3">
              <a:spcBef>
                <a:spcPts val="0"/>
              </a:spcBef>
              <a:spcAft>
                <a:spcPts val="0"/>
              </a:spcAft>
              <a:buClr>
                <a:schemeClr val="lt1"/>
              </a:buClr>
              <a:buSzPts val="3200"/>
              <a:buFont typeface="Gowun Batang"/>
              <a:buNone/>
              <a:defRPr/>
            </a:lvl4pPr>
            <a:lvl5pPr lvl="4">
              <a:spcBef>
                <a:spcPts val="0"/>
              </a:spcBef>
              <a:spcAft>
                <a:spcPts val="0"/>
              </a:spcAft>
              <a:buClr>
                <a:schemeClr val="lt1"/>
              </a:buClr>
              <a:buSzPts val="3200"/>
              <a:buFont typeface="Gowun Batang"/>
              <a:buNone/>
              <a:defRPr/>
            </a:lvl5pPr>
            <a:lvl6pPr lvl="5">
              <a:spcBef>
                <a:spcPts val="0"/>
              </a:spcBef>
              <a:spcAft>
                <a:spcPts val="0"/>
              </a:spcAft>
              <a:buClr>
                <a:schemeClr val="lt1"/>
              </a:buClr>
              <a:buSzPts val="3200"/>
              <a:buFont typeface="Gowun Batang"/>
              <a:buNone/>
              <a:defRPr/>
            </a:lvl6pPr>
            <a:lvl7pPr lvl="6">
              <a:spcBef>
                <a:spcPts val="0"/>
              </a:spcBef>
              <a:spcAft>
                <a:spcPts val="0"/>
              </a:spcAft>
              <a:buClr>
                <a:schemeClr val="lt1"/>
              </a:buClr>
              <a:buSzPts val="3200"/>
              <a:buFont typeface="Gowun Batang"/>
              <a:buNone/>
              <a:defRPr/>
            </a:lvl7pPr>
            <a:lvl8pPr lvl="7">
              <a:spcBef>
                <a:spcPts val="0"/>
              </a:spcBef>
              <a:spcAft>
                <a:spcPts val="0"/>
              </a:spcAft>
              <a:buClr>
                <a:schemeClr val="lt1"/>
              </a:buClr>
              <a:buSzPts val="3200"/>
              <a:buFont typeface="Gowun Batang"/>
              <a:buNone/>
              <a:defRPr/>
            </a:lvl8pPr>
            <a:lvl9pPr lvl="8">
              <a:spcBef>
                <a:spcPts val="0"/>
              </a:spcBef>
              <a:spcAft>
                <a:spcPts val="0"/>
              </a:spcAft>
              <a:buClr>
                <a:schemeClr val="lt1"/>
              </a:buClr>
              <a:buSzPts val="3200"/>
              <a:buFont typeface="Gowun Batang"/>
              <a:buNone/>
              <a:defRPr/>
            </a:lvl9pPr>
          </a:lstStyle>
          <a:p/>
        </p:txBody>
      </p:sp>
      <p:cxnSp>
        <p:nvCxnSpPr>
          <p:cNvPr id="604" name="Google Shape;604;p27"/>
          <p:cNvCxnSpPr/>
          <p:nvPr/>
        </p:nvCxnSpPr>
        <p:spPr>
          <a:xfrm>
            <a:off x="1042100" y="1217450"/>
            <a:ext cx="81024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BLANK_1">
    <p:bg>
      <p:bgPr>
        <a:solidFill>
          <a:schemeClr val="lt2"/>
        </a:solidFill>
      </p:bgPr>
    </p:bg>
    <p:spTree>
      <p:nvGrpSpPr>
        <p:cNvPr id="605" name="Shape 605"/>
        <p:cNvGrpSpPr/>
        <p:nvPr/>
      </p:nvGrpSpPr>
      <p:grpSpPr>
        <a:xfrm>
          <a:off x="0" y="0"/>
          <a:ext cx="0" cy="0"/>
          <a:chOff x="0" y="0"/>
          <a:chExt cx="0" cy="0"/>
        </a:xfrm>
      </p:grpSpPr>
      <p:sp>
        <p:nvSpPr>
          <p:cNvPr id="606" name="Google Shape;606;p28"/>
          <p:cNvSpPr txBox="1"/>
          <p:nvPr>
            <p:ph type="title"/>
          </p:nvPr>
        </p:nvSpPr>
        <p:spPr>
          <a:xfrm flipH="1">
            <a:off x="524150" y="334900"/>
            <a:ext cx="8098500" cy="510000"/>
          </a:xfrm>
          <a:prstGeom prst="rect">
            <a:avLst/>
          </a:prstGeom>
        </p:spPr>
        <p:txBody>
          <a:bodyPr anchorCtr="0" anchor="ctr" bIns="91425" lIns="274300" spcFirstLastPara="1" rIns="91425" wrap="square" tIns="91425">
            <a:no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cxnSp>
        <p:nvCxnSpPr>
          <p:cNvPr id="607" name="Google Shape;607;p28"/>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608" name="Google Shape;608;p28"/>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609" name="Google Shape;609;p28"/>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610" name="Google Shape;610;p28"/>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611" name="Google Shape;611;p28"/>
          <p:cNvCxnSpPr/>
          <p:nvPr/>
        </p:nvCxnSpPr>
        <p:spPr>
          <a:xfrm>
            <a:off x="521250" y="841675"/>
            <a:ext cx="86232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ALT 1">
  <p:cSld name="BLANK_1_6">
    <p:bg>
      <p:bgPr>
        <a:solidFill>
          <a:schemeClr val="lt2"/>
        </a:solidFill>
      </p:bgPr>
    </p:bg>
    <p:spTree>
      <p:nvGrpSpPr>
        <p:cNvPr id="612" name="Shape 612"/>
        <p:cNvGrpSpPr/>
        <p:nvPr/>
      </p:nvGrpSpPr>
      <p:grpSpPr>
        <a:xfrm>
          <a:off x="0" y="0"/>
          <a:ext cx="0" cy="0"/>
          <a:chOff x="0" y="0"/>
          <a:chExt cx="0" cy="0"/>
        </a:xfrm>
      </p:grpSpPr>
      <p:sp>
        <p:nvSpPr>
          <p:cNvPr id="613" name="Google Shape;613;p29"/>
          <p:cNvSpPr txBox="1"/>
          <p:nvPr>
            <p:ph type="title"/>
          </p:nvPr>
        </p:nvSpPr>
        <p:spPr>
          <a:xfrm flipH="1">
            <a:off x="524150" y="334900"/>
            <a:ext cx="8098500" cy="510000"/>
          </a:xfrm>
          <a:prstGeom prst="rect">
            <a:avLst/>
          </a:prstGeom>
        </p:spPr>
        <p:txBody>
          <a:bodyPr anchorCtr="0" anchor="ctr" bIns="91425" lIns="274300" spcFirstLastPara="1" rIns="91425" wrap="square" tIns="91425">
            <a:no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cxnSp>
        <p:nvCxnSpPr>
          <p:cNvPr id="614" name="Google Shape;614;p29"/>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615" name="Google Shape;615;p29"/>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616" name="Google Shape;616;p29"/>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617" name="Google Shape;617;p29"/>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618" name="Google Shape;618;p29"/>
          <p:cNvCxnSpPr/>
          <p:nvPr/>
        </p:nvCxnSpPr>
        <p:spPr>
          <a:xfrm>
            <a:off x="521250" y="841675"/>
            <a:ext cx="8623200" cy="0"/>
          </a:xfrm>
          <a:prstGeom prst="straightConnector1">
            <a:avLst/>
          </a:prstGeom>
          <a:noFill/>
          <a:ln cap="flat" cmpd="sng" w="9525">
            <a:solidFill>
              <a:schemeClr val="lt1"/>
            </a:solidFill>
            <a:prstDash val="solid"/>
            <a:round/>
            <a:headEnd len="sm" w="sm" type="none"/>
            <a:tailEnd len="sm" w="sm" type="none"/>
          </a:ln>
        </p:spPr>
      </p:cxnSp>
      <p:sp>
        <p:nvSpPr>
          <p:cNvPr id="619" name="Google Shape;619;p29"/>
          <p:cNvSpPr txBox="1"/>
          <p:nvPr>
            <p:ph idx="1"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620" name="Google Shape;620;p29"/>
          <p:cNvSpPr txBox="1"/>
          <p:nvPr>
            <p:ph idx="2"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621" name="Google Shape;621;p29"/>
          <p:cNvSpPr txBox="1"/>
          <p:nvPr>
            <p:ph idx="3"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ALT 3">
  <p:cSld name="BLANK_3">
    <p:bg>
      <p:bgPr>
        <a:solidFill>
          <a:schemeClr val="dk2"/>
        </a:solidFill>
      </p:bgPr>
    </p:bg>
    <p:spTree>
      <p:nvGrpSpPr>
        <p:cNvPr id="622" name="Shape 622"/>
        <p:cNvGrpSpPr/>
        <p:nvPr/>
      </p:nvGrpSpPr>
      <p:grpSpPr>
        <a:xfrm>
          <a:off x="0" y="0"/>
          <a:ext cx="0" cy="0"/>
          <a:chOff x="0" y="0"/>
          <a:chExt cx="0" cy="0"/>
        </a:xfrm>
      </p:grpSpPr>
      <p:grpSp>
        <p:nvGrpSpPr>
          <p:cNvPr id="623" name="Google Shape;623;p30"/>
          <p:cNvGrpSpPr/>
          <p:nvPr/>
        </p:nvGrpSpPr>
        <p:grpSpPr>
          <a:xfrm>
            <a:off x="-800" y="-150"/>
            <a:ext cx="9145250" cy="5144250"/>
            <a:chOff x="-800" y="-150"/>
            <a:chExt cx="9145250" cy="5144250"/>
          </a:xfrm>
        </p:grpSpPr>
        <p:cxnSp>
          <p:nvCxnSpPr>
            <p:cNvPr id="624" name="Google Shape;624;p30"/>
            <p:cNvCxnSpPr/>
            <p:nvPr/>
          </p:nvCxnSpPr>
          <p:spPr>
            <a:xfrm>
              <a:off x="514575" y="-150"/>
              <a:ext cx="0" cy="5143800"/>
            </a:xfrm>
            <a:prstGeom prst="straightConnector1">
              <a:avLst/>
            </a:prstGeom>
            <a:noFill/>
            <a:ln cap="flat" cmpd="sng" w="9525">
              <a:solidFill>
                <a:schemeClr val="accent6"/>
              </a:solidFill>
              <a:prstDash val="solid"/>
              <a:round/>
              <a:headEnd len="sm" w="sm" type="none"/>
              <a:tailEnd len="sm" w="sm" type="none"/>
            </a:ln>
          </p:spPr>
        </p:cxnSp>
        <p:cxnSp>
          <p:nvCxnSpPr>
            <p:cNvPr id="625" name="Google Shape;625;p30"/>
            <p:cNvCxnSpPr/>
            <p:nvPr/>
          </p:nvCxnSpPr>
          <p:spPr>
            <a:xfrm rot="10800000">
              <a:off x="-800" y="521125"/>
              <a:ext cx="9144900" cy="0"/>
            </a:xfrm>
            <a:prstGeom prst="straightConnector1">
              <a:avLst/>
            </a:prstGeom>
            <a:noFill/>
            <a:ln cap="flat" cmpd="sng" w="9525">
              <a:solidFill>
                <a:schemeClr val="accent6"/>
              </a:solidFill>
              <a:prstDash val="solid"/>
              <a:round/>
              <a:headEnd len="sm" w="sm" type="none"/>
              <a:tailEnd len="sm" w="sm" type="none"/>
            </a:ln>
          </p:spPr>
        </p:cxnSp>
        <p:cxnSp>
          <p:nvCxnSpPr>
            <p:cNvPr id="626" name="Google Shape;626;p30"/>
            <p:cNvCxnSpPr/>
            <p:nvPr/>
          </p:nvCxnSpPr>
          <p:spPr>
            <a:xfrm>
              <a:off x="7228800" y="450"/>
              <a:ext cx="0" cy="521400"/>
            </a:xfrm>
            <a:prstGeom prst="straightConnector1">
              <a:avLst/>
            </a:prstGeom>
            <a:noFill/>
            <a:ln cap="flat" cmpd="sng" w="9525">
              <a:solidFill>
                <a:schemeClr val="accent6"/>
              </a:solidFill>
              <a:prstDash val="solid"/>
              <a:round/>
              <a:headEnd len="sm" w="sm" type="none"/>
              <a:tailEnd len="sm" w="sm" type="none"/>
            </a:ln>
          </p:spPr>
        </p:cxnSp>
        <p:cxnSp>
          <p:nvCxnSpPr>
            <p:cNvPr id="627" name="Google Shape;627;p30"/>
            <p:cNvCxnSpPr/>
            <p:nvPr/>
          </p:nvCxnSpPr>
          <p:spPr>
            <a:xfrm>
              <a:off x="8622600" y="528"/>
              <a:ext cx="0" cy="5143200"/>
            </a:xfrm>
            <a:prstGeom prst="straightConnector1">
              <a:avLst/>
            </a:prstGeom>
            <a:noFill/>
            <a:ln cap="flat" cmpd="sng" w="9525">
              <a:solidFill>
                <a:schemeClr val="accent6"/>
              </a:solidFill>
              <a:prstDash val="solid"/>
              <a:round/>
              <a:headEnd len="sm" w="sm" type="none"/>
              <a:tailEnd len="sm" w="sm" type="none"/>
            </a:ln>
          </p:spPr>
        </p:cxnSp>
        <p:cxnSp>
          <p:nvCxnSpPr>
            <p:cNvPr id="628" name="Google Shape;628;p30"/>
            <p:cNvCxnSpPr/>
            <p:nvPr/>
          </p:nvCxnSpPr>
          <p:spPr>
            <a:xfrm rot="10800000">
              <a:off x="-450" y="3610475"/>
              <a:ext cx="9144900" cy="0"/>
            </a:xfrm>
            <a:prstGeom prst="straightConnector1">
              <a:avLst/>
            </a:prstGeom>
            <a:noFill/>
            <a:ln cap="flat" cmpd="sng" w="9525">
              <a:solidFill>
                <a:schemeClr val="accent6"/>
              </a:solidFill>
              <a:prstDash val="solid"/>
              <a:round/>
              <a:headEnd len="sm" w="sm" type="none"/>
              <a:tailEnd len="sm" w="sm" type="none"/>
            </a:ln>
          </p:spPr>
        </p:cxnSp>
        <p:cxnSp>
          <p:nvCxnSpPr>
            <p:cNvPr id="629" name="Google Shape;629;p30"/>
            <p:cNvCxnSpPr/>
            <p:nvPr/>
          </p:nvCxnSpPr>
          <p:spPr>
            <a:xfrm rot="10800000">
              <a:off x="-450" y="4619575"/>
              <a:ext cx="9144900" cy="0"/>
            </a:xfrm>
            <a:prstGeom prst="straightConnector1">
              <a:avLst/>
            </a:prstGeom>
            <a:noFill/>
            <a:ln cap="flat" cmpd="sng" w="9525">
              <a:solidFill>
                <a:schemeClr val="accent6"/>
              </a:solidFill>
              <a:prstDash val="solid"/>
              <a:round/>
              <a:headEnd len="sm" w="sm" type="none"/>
              <a:tailEnd len="sm" w="sm" type="none"/>
            </a:ln>
          </p:spPr>
        </p:cxnSp>
        <p:cxnSp>
          <p:nvCxnSpPr>
            <p:cNvPr id="630" name="Google Shape;630;p30"/>
            <p:cNvCxnSpPr/>
            <p:nvPr/>
          </p:nvCxnSpPr>
          <p:spPr>
            <a:xfrm>
              <a:off x="7228850" y="3609300"/>
              <a:ext cx="0" cy="1534800"/>
            </a:xfrm>
            <a:prstGeom prst="straightConnector1">
              <a:avLst/>
            </a:prstGeom>
            <a:noFill/>
            <a:ln cap="flat" cmpd="sng" w="9525">
              <a:solidFill>
                <a:schemeClr val="accent6"/>
              </a:solidFill>
              <a:prstDash val="solid"/>
              <a:round/>
              <a:headEnd len="sm" w="sm" type="none"/>
              <a:tailEnd len="sm" w="sm" type="none"/>
            </a:ln>
          </p:spPr>
        </p:cxnSp>
      </p:grpSp>
      <p:sp>
        <p:nvSpPr>
          <p:cNvPr id="631" name="Google Shape;631;p30"/>
          <p:cNvSpPr txBox="1"/>
          <p:nvPr>
            <p:ph type="title"/>
          </p:nvPr>
        </p:nvSpPr>
        <p:spPr>
          <a:xfrm>
            <a:off x="521800" y="1251350"/>
            <a:ext cx="8100900" cy="1531500"/>
          </a:xfrm>
          <a:prstGeom prst="rect">
            <a:avLst/>
          </a:prstGeom>
        </p:spPr>
        <p:txBody>
          <a:bodyPr anchorCtr="0" anchor="t" bIns="91425" lIns="274300" spcFirstLastPara="1" rIns="182875" wrap="square" tIns="91425">
            <a:normAutofit/>
          </a:bodyPr>
          <a:lstStyle>
            <a:lvl1pPr lvl="0">
              <a:lnSpc>
                <a:spcPct val="80000"/>
              </a:lnSpc>
              <a:spcBef>
                <a:spcPts val="0"/>
              </a:spcBef>
              <a:spcAft>
                <a:spcPts val="0"/>
              </a:spcAft>
              <a:buClr>
                <a:schemeClr val="dk1"/>
              </a:buClr>
              <a:buSzPts val="4400"/>
              <a:buFont typeface="Gowun Batang"/>
              <a:buNone/>
              <a:defRPr sz="4400">
                <a:solidFill>
                  <a:schemeClr val="dk1"/>
                </a:solidFill>
              </a:defRPr>
            </a:lvl1pPr>
            <a:lvl2pPr lvl="1">
              <a:lnSpc>
                <a:spcPct val="80000"/>
              </a:lnSpc>
              <a:spcBef>
                <a:spcPts val="0"/>
              </a:spcBef>
              <a:spcAft>
                <a:spcPts val="0"/>
              </a:spcAft>
              <a:buClr>
                <a:schemeClr val="dk1"/>
              </a:buClr>
              <a:buSzPts val="4400"/>
              <a:buFont typeface="Gowun Batang"/>
              <a:buNone/>
              <a:defRPr sz="4400">
                <a:solidFill>
                  <a:schemeClr val="dk1"/>
                </a:solidFill>
              </a:defRPr>
            </a:lvl2pPr>
            <a:lvl3pPr lvl="2">
              <a:lnSpc>
                <a:spcPct val="80000"/>
              </a:lnSpc>
              <a:spcBef>
                <a:spcPts val="0"/>
              </a:spcBef>
              <a:spcAft>
                <a:spcPts val="0"/>
              </a:spcAft>
              <a:buClr>
                <a:schemeClr val="dk1"/>
              </a:buClr>
              <a:buSzPts val="4400"/>
              <a:buFont typeface="Gowun Batang"/>
              <a:buNone/>
              <a:defRPr sz="4400">
                <a:solidFill>
                  <a:schemeClr val="dk1"/>
                </a:solidFill>
              </a:defRPr>
            </a:lvl3pPr>
            <a:lvl4pPr lvl="3">
              <a:lnSpc>
                <a:spcPct val="80000"/>
              </a:lnSpc>
              <a:spcBef>
                <a:spcPts val="0"/>
              </a:spcBef>
              <a:spcAft>
                <a:spcPts val="0"/>
              </a:spcAft>
              <a:buClr>
                <a:schemeClr val="dk1"/>
              </a:buClr>
              <a:buSzPts val="4400"/>
              <a:buFont typeface="Gowun Batang"/>
              <a:buNone/>
              <a:defRPr sz="4400">
                <a:solidFill>
                  <a:schemeClr val="dk1"/>
                </a:solidFill>
              </a:defRPr>
            </a:lvl4pPr>
            <a:lvl5pPr lvl="4">
              <a:lnSpc>
                <a:spcPct val="80000"/>
              </a:lnSpc>
              <a:spcBef>
                <a:spcPts val="0"/>
              </a:spcBef>
              <a:spcAft>
                <a:spcPts val="0"/>
              </a:spcAft>
              <a:buClr>
                <a:schemeClr val="dk1"/>
              </a:buClr>
              <a:buSzPts val="4400"/>
              <a:buFont typeface="Gowun Batang"/>
              <a:buNone/>
              <a:defRPr sz="4400">
                <a:solidFill>
                  <a:schemeClr val="dk1"/>
                </a:solidFill>
              </a:defRPr>
            </a:lvl5pPr>
            <a:lvl6pPr lvl="5">
              <a:lnSpc>
                <a:spcPct val="80000"/>
              </a:lnSpc>
              <a:spcBef>
                <a:spcPts val="0"/>
              </a:spcBef>
              <a:spcAft>
                <a:spcPts val="0"/>
              </a:spcAft>
              <a:buClr>
                <a:schemeClr val="dk1"/>
              </a:buClr>
              <a:buSzPts val="4400"/>
              <a:buFont typeface="Gowun Batang"/>
              <a:buNone/>
              <a:defRPr sz="4400">
                <a:solidFill>
                  <a:schemeClr val="dk1"/>
                </a:solidFill>
              </a:defRPr>
            </a:lvl6pPr>
            <a:lvl7pPr lvl="6">
              <a:lnSpc>
                <a:spcPct val="80000"/>
              </a:lnSpc>
              <a:spcBef>
                <a:spcPts val="0"/>
              </a:spcBef>
              <a:spcAft>
                <a:spcPts val="0"/>
              </a:spcAft>
              <a:buClr>
                <a:schemeClr val="dk1"/>
              </a:buClr>
              <a:buSzPts val="4400"/>
              <a:buFont typeface="Gowun Batang"/>
              <a:buNone/>
              <a:defRPr sz="4400">
                <a:solidFill>
                  <a:schemeClr val="dk1"/>
                </a:solidFill>
              </a:defRPr>
            </a:lvl7pPr>
            <a:lvl8pPr lvl="7">
              <a:lnSpc>
                <a:spcPct val="80000"/>
              </a:lnSpc>
              <a:spcBef>
                <a:spcPts val="0"/>
              </a:spcBef>
              <a:spcAft>
                <a:spcPts val="0"/>
              </a:spcAft>
              <a:buClr>
                <a:schemeClr val="dk1"/>
              </a:buClr>
              <a:buSzPts val="4400"/>
              <a:buFont typeface="Gowun Batang"/>
              <a:buNone/>
              <a:defRPr sz="4400">
                <a:solidFill>
                  <a:schemeClr val="dk1"/>
                </a:solidFill>
              </a:defRPr>
            </a:lvl8pPr>
            <a:lvl9pPr lvl="8">
              <a:lnSpc>
                <a:spcPct val="80000"/>
              </a:lnSpc>
              <a:spcBef>
                <a:spcPts val="0"/>
              </a:spcBef>
              <a:spcAft>
                <a:spcPts val="0"/>
              </a:spcAft>
              <a:buClr>
                <a:schemeClr val="dk1"/>
              </a:buClr>
              <a:buSzPts val="4400"/>
              <a:buFont typeface="Gowun Batang"/>
              <a:buNone/>
              <a:defRPr sz="4400">
                <a:solidFill>
                  <a:schemeClr val="dk1"/>
                </a:solidFill>
              </a:defRPr>
            </a:lvl9pPr>
          </a:lstStyle>
          <a:p/>
        </p:txBody>
      </p:sp>
      <p:sp>
        <p:nvSpPr>
          <p:cNvPr id="632" name="Google Shape;632;p30"/>
          <p:cNvSpPr txBox="1"/>
          <p:nvPr>
            <p:ph idx="1" type="subTitle"/>
          </p:nvPr>
        </p:nvSpPr>
        <p:spPr>
          <a:xfrm>
            <a:off x="521800" y="2782875"/>
            <a:ext cx="8100900" cy="338700"/>
          </a:xfrm>
          <a:prstGeom prst="rect">
            <a:avLst/>
          </a:prstGeom>
        </p:spPr>
        <p:txBody>
          <a:bodyPr anchorCtr="0" anchor="t" bIns="91425" lIns="274300" spcFirstLastPara="1" rIns="182875" wrap="square" tIns="91425">
            <a:normAutofit/>
          </a:bodyPr>
          <a:lstStyle>
            <a:lvl1pPr lvl="0">
              <a:spcBef>
                <a:spcPts val="0"/>
              </a:spcBef>
              <a:spcAft>
                <a:spcPts val="0"/>
              </a:spcAft>
              <a:buClr>
                <a:schemeClr val="accent3"/>
              </a:buClr>
              <a:buSzPts val="1000"/>
              <a:buFont typeface="Inter"/>
              <a:buNone/>
              <a:defRPr sz="1000">
                <a:solidFill>
                  <a:schemeClr val="accent3"/>
                </a:solidFill>
              </a:defRPr>
            </a:lvl1pPr>
            <a:lvl2pPr lvl="1">
              <a:spcBef>
                <a:spcPts val="0"/>
              </a:spcBef>
              <a:spcAft>
                <a:spcPts val="0"/>
              </a:spcAft>
              <a:buClr>
                <a:schemeClr val="accent3"/>
              </a:buClr>
              <a:buSzPts val="1000"/>
              <a:buFont typeface="Inter"/>
              <a:buNone/>
              <a:defRPr sz="1000">
                <a:solidFill>
                  <a:schemeClr val="accent3"/>
                </a:solidFill>
              </a:defRPr>
            </a:lvl2pPr>
            <a:lvl3pPr lvl="2">
              <a:spcBef>
                <a:spcPts val="0"/>
              </a:spcBef>
              <a:spcAft>
                <a:spcPts val="0"/>
              </a:spcAft>
              <a:buClr>
                <a:schemeClr val="accent3"/>
              </a:buClr>
              <a:buSzPts val="1000"/>
              <a:buFont typeface="Inter"/>
              <a:buNone/>
              <a:defRPr sz="1000">
                <a:solidFill>
                  <a:schemeClr val="accent3"/>
                </a:solidFill>
              </a:defRPr>
            </a:lvl3pPr>
            <a:lvl4pPr lvl="3">
              <a:spcBef>
                <a:spcPts val="0"/>
              </a:spcBef>
              <a:spcAft>
                <a:spcPts val="0"/>
              </a:spcAft>
              <a:buClr>
                <a:schemeClr val="accent3"/>
              </a:buClr>
              <a:buSzPts val="1000"/>
              <a:buFont typeface="Inter"/>
              <a:buNone/>
              <a:defRPr sz="1000">
                <a:solidFill>
                  <a:schemeClr val="accent3"/>
                </a:solidFill>
              </a:defRPr>
            </a:lvl4pPr>
            <a:lvl5pPr lvl="4">
              <a:spcBef>
                <a:spcPts val="0"/>
              </a:spcBef>
              <a:spcAft>
                <a:spcPts val="0"/>
              </a:spcAft>
              <a:buClr>
                <a:schemeClr val="accent3"/>
              </a:buClr>
              <a:buSzPts val="1000"/>
              <a:buFont typeface="Inter"/>
              <a:buNone/>
              <a:defRPr sz="1000">
                <a:solidFill>
                  <a:schemeClr val="accent3"/>
                </a:solidFill>
              </a:defRPr>
            </a:lvl5pPr>
            <a:lvl6pPr lvl="5">
              <a:spcBef>
                <a:spcPts val="0"/>
              </a:spcBef>
              <a:spcAft>
                <a:spcPts val="0"/>
              </a:spcAft>
              <a:buClr>
                <a:schemeClr val="accent3"/>
              </a:buClr>
              <a:buSzPts val="1000"/>
              <a:buFont typeface="Inter"/>
              <a:buNone/>
              <a:defRPr sz="1000">
                <a:solidFill>
                  <a:schemeClr val="accent3"/>
                </a:solidFill>
              </a:defRPr>
            </a:lvl6pPr>
            <a:lvl7pPr lvl="6">
              <a:spcBef>
                <a:spcPts val="0"/>
              </a:spcBef>
              <a:spcAft>
                <a:spcPts val="0"/>
              </a:spcAft>
              <a:buClr>
                <a:schemeClr val="accent3"/>
              </a:buClr>
              <a:buSzPts val="1000"/>
              <a:buFont typeface="Inter"/>
              <a:buNone/>
              <a:defRPr sz="1000">
                <a:solidFill>
                  <a:schemeClr val="accent3"/>
                </a:solidFill>
              </a:defRPr>
            </a:lvl7pPr>
            <a:lvl8pPr lvl="7">
              <a:spcBef>
                <a:spcPts val="0"/>
              </a:spcBef>
              <a:spcAft>
                <a:spcPts val="0"/>
              </a:spcAft>
              <a:buClr>
                <a:schemeClr val="accent3"/>
              </a:buClr>
              <a:buSzPts val="1000"/>
              <a:buFont typeface="Inter"/>
              <a:buNone/>
              <a:defRPr sz="1000">
                <a:solidFill>
                  <a:schemeClr val="accent3"/>
                </a:solidFill>
              </a:defRPr>
            </a:lvl8pPr>
            <a:lvl9pPr lvl="8">
              <a:spcBef>
                <a:spcPts val="0"/>
              </a:spcBef>
              <a:spcAft>
                <a:spcPts val="0"/>
              </a:spcAft>
              <a:buClr>
                <a:schemeClr val="accent3"/>
              </a:buClr>
              <a:buSzPts val="1000"/>
              <a:buFont typeface="Inter"/>
              <a:buNone/>
              <a:defRPr sz="1000">
                <a:solidFill>
                  <a:schemeClr val="accent3"/>
                </a:solidFill>
              </a:defRPr>
            </a:lvl9pPr>
          </a:lstStyle>
          <a:p/>
        </p:txBody>
      </p:sp>
      <p:sp>
        <p:nvSpPr>
          <p:cNvPr id="633" name="Google Shape;633;p30"/>
          <p:cNvSpPr txBox="1"/>
          <p:nvPr>
            <p:ph idx="2" type="subTitle"/>
          </p:nvPr>
        </p:nvSpPr>
        <p:spPr>
          <a:xfrm>
            <a:off x="518400" y="3609525"/>
            <a:ext cx="6710400" cy="1010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1000"/>
              <a:buFont typeface="Inter"/>
              <a:buNone/>
              <a:defRPr sz="1000">
                <a:solidFill>
                  <a:schemeClr val="dk1"/>
                </a:solidFill>
              </a:defRPr>
            </a:lvl1pPr>
            <a:lvl2pPr lvl="1">
              <a:spcBef>
                <a:spcPts val="0"/>
              </a:spcBef>
              <a:spcAft>
                <a:spcPts val="0"/>
              </a:spcAft>
              <a:buClr>
                <a:schemeClr val="dk1"/>
              </a:buClr>
              <a:buSzPts val="1000"/>
              <a:buFont typeface="Inter"/>
              <a:buNone/>
              <a:defRPr sz="1000">
                <a:solidFill>
                  <a:schemeClr val="dk1"/>
                </a:solidFill>
              </a:defRPr>
            </a:lvl2pPr>
            <a:lvl3pPr lvl="2">
              <a:spcBef>
                <a:spcPts val="0"/>
              </a:spcBef>
              <a:spcAft>
                <a:spcPts val="0"/>
              </a:spcAft>
              <a:buClr>
                <a:schemeClr val="dk1"/>
              </a:buClr>
              <a:buSzPts val="1000"/>
              <a:buFont typeface="Inter"/>
              <a:buNone/>
              <a:defRPr sz="1000">
                <a:solidFill>
                  <a:schemeClr val="dk1"/>
                </a:solidFill>
              </a:defRPr>
            </a:lvl3pPr>
            <a:lvl4pPr lvl="3">
              <a:spcBef>
                <a:spcPts val="0"/>
              </a:spcBef>
              <a:spcAft>
                <a:spcPts val="0"/>
              </a:spcAft>
              <a:buClr>
                <a:schemeClr val="dk1"/>
              </a:buClr>
              <a:buSzPts val="1000"/>
              <a:buFont typeface="Inter"/>
              <a:buNone/>
              <a:defRPr sz="1000">
                <a:solidFill>
                  <a:schemeClr val="dk1"/>
                </a:solidFill>
              </a:defRPr>
            </a:lvl4pPr>
            <a:lvl5pPr lvl="4">
              <a:spcBef>
                <a:spcPts val="0"/>
              </a:spcBef>
              <a:spcAft>
                <a:spcPts val="0"/>
              </a:spcAft>
              <a:buClr>
                <a:schemeClr val="dk1"/>
              </a:buClr>
              <a:buSzPts val="1000"/>
              <a:buFont typeface="Inter"/>
              <a:buNone/>
              <a:defRPr sz="1000">
                <a:solidFill>
                  <a:schemeClr val="dk1"/>
                </a:solidFill>
              </a:defRPr>
            </a:lvl5pPr>
            <a:lvl6pPr lvl="5">
              <a:spcBef>
                <a:spcPts val="0"/>
              </a:spcBef>
              <a:spcAft>
                <a:spcPts val="0"/>
              </a:spcAft>
              <a:buClr>
                <a:schemeClr val="dk1"/>
              </a:buClr>
              <a:buSzPts val="1000"/>
              <a:buFont typeface="Inter"/>
              <a:buNone/>
              <a:defRPr sz="1000">
                <a:solidFill>
                  <a:schemeClr val="dk1"/>
                </a:solidFill>
              </a:defRPr>
            </a:lvl6pPr>
            <a:lvl7pPr lvl="6">
              <a:spcBef>
                <a:spcPts val="0"/>
              </a:spcBef>
              <a:spcAft>
                <a:spcPts val="0"/>
              </a:spcAft>
              <a:buClr>
                <a:schemeClr val="dk1"/>
              </a:buClr>
              <a:buSzPts val="1000"/>
              <a:buFont typeface="Inter"/>
              <a:buNone/>
              <a:defRPr sz="1000">
                <a:solidFill>
                  <a:schemeClr val="dk1"/>
                </a:solidFill>
              </a:defRPr>
            </a:lvl7pPr>
            <a:lvl8pPr lvl="7">
              <a:spcBef>
                <a:spcPts val="0"/>
              </a:spcBef>
              <a:spcAft>
                <a:spcPts val="0"/>
              </a:spcAft>
              <a:buClr>
                <a:schemeClr val="dk1"/>
              </a:buClr>
              <a:buSzPts val="1000"/>
              <a:buFont typeface="Inter"/>
              <a:buNone/>
              <a:defRPr sz="1000">
                <a:solidFill>
                  <a:schemeClr val="dk1"/>
                </a:solidFill>
              </a:defRPr>
            </a:lvl8pPr>
            <a:lvl9pPr lvl="8">
              <a:spcBef>
                <a:spcPts val="0"/>
              </a:spcBef>
              <a:spcAft>
                <a:spcPts val="0"/>
              </a:spcAft>
              <a:buClr>
                <a:schemeClr val="dk1"/>
              </a:buClr>
              <a:buSzPts val="1000"/>
              <a:buFont typeface="Inter"/>
              <a:buNone/>
              <a:defRPr sz="1000">
                <a:solidFill>
                  <a:schemeClr val="dk1"/>
                </a:solidFill>
              </a:defRPr>
            </a:lvl9pPr>
          </a:lstStyle>
          <a:p/>
        </p:txBody>
      </p:sp>
      <p:sp>
        <p:nvSpPr>
          <p:cNvPr id="634" name="Google Shape;634;p30"/>
          <p:cNvSpPr txBox="1"/>
          <p:nvPr>
            <p:ph idx="3" type="subTitle"/>
          </p:nvPr>
        </p:nvSpPr>
        <p:spPr>
          <a:xfrm>
            <a:off x="3171350" y="11075"/>
            <a:ext cx="4057500" cy="5082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1000"/>
              <a:buFont typeface="Inter"/>
              <a:buNone/>
              <a:defRPr sz="1000">
                <a:solidFill>
                  <a:schemeClr val="dk1"/>
                </a:solidFill>
              </a:defRPr>
            </a:lvl1pPr>
            <a:lvl2pPr lvl="1" algn="r">
              <a:spcBef>
                <a:spcPts val="0"/>
              </a:spcBef>
              <a:spcAft>
                <a:spcPts val="0"/>
              </a:spcAft>
              <a:buClr>
                <a:schemeClr val="dk1"/>
              </a:buClr>
              <a:buSzPts val="1000"/>
              <a:buFont typeface="Inter"/>
              <a:buNone/>
              <a:defRPr sz="1000">
                <a:solidFill>
                  <a:schemeClr val="dk1"/>
                </a:solidFill>
              </a:defRPr>
            </a:lvl2pPr>
            <a:lvl3pPr lvl="2" algn="r">
              <a:spcBef>
                <a:spcPts val="0"/>
              </a:spcBef>
              <a:spcAft>
                <a:spcPts val="0"/>
              </a:spcAft>
              <a:buClr>
                <a:schemeClr val="dk1"/>
              </a:buClr>
              <a:buSzPts val="1000"/>
              <a:buFont typeface="Inter"/>
              <a:buNone/>
              <a:defRPr sz="1000">
                <a:solidFill>
                  <a:schemeClr val="dk1"/>
                </a:solidFill>
              </a:defRPr>
            </a:lvl3pPr>
            <a:lvl4pPr lvl="3" algn="r">
              <a:spcBef>
                <a:spcPts val="0"/>
              </a:spcBef>
              <a:spcAft>
                <a:spcPts val="0"/>
              </a:spcAft>
              <a:buClr>
                <a:schemeClr val="dk1"/>
              </a:buClr>
              <a:buSzPts val="1000"/>
              <a:buFont typeface="Inter"/>
              <a:buNone/>
              <a:defRPr sz="1000">
                <a:solidFill>
                  <a:schemeClr val="dk1"/>
                </a:solidFill>
              </a:defRPr>
            </a:lvl4pPr>
            <a:lvl5pPr lvl="4" algn="r">
              <a:spcBef>
                <a:spcPts val="0"/>
              </a:spcBef>
              <a:spcAft>
                <a:spcPts val="0"/>
              </a:spcAft>
              <a:buClr>
                <a:schemeClr val="dk1"/>
              </a:buClr>
              <a:buSzPts val="1000"/>
              <a:buFont typeface="Inter"/>
              <a:buNone/>
              <a:defRPr sz="1000">
                <a:solidFill>
                  <a:schemeClr val="dk1"/>
                </a:solidFill>
              </a:defRPr>
            </a:lvl5pPr>
            <a:lvl6pPr lvl="5" algn="r">
              <a:spcBef>
                <a:spcPts val="0"/>
              </a:spcBef>
              <a:spcAft>
                <a:spcPts val="0"/>
              </a:spcAft>
              <a:buClr>
                <a:schemeClr val="dk1"/>
              </a:buClr>
              <a:buSzPts val="1000"/>
              <a:buFont typeface="Inter"/>
              <a:buNone/>
              <a:defRPr sz="1000">
                <a:solidFill>
                  <a:schemeClr val="dk1"/>
                </a:solidFill>
              </a:defRPr>
            </a:lvl6pPr>
            <a:lvl7pPr lvl="6" algn="r">
              <a:spcBef>
                <a:spcPts val="0"/>
              </a:spcBef>
              <a:spcAft>
                <a:spcPts val="0"/>
              </a:spcAft>
              <a:buClr>
                <a:schemeClr val="dk1"/>
              </a:buClr>
              <a:buSzPts val="1000"/>
              <a:buFont typeface="Inter"/>
              <a:buNone/>
              <a:defRPr sz="1000">
                <a:solidFill>
                  <a:schemeClr val="dk1"/>
                </a:solidFill>
              </a:defRPr>
            </a:lvl7pPr>
            <a:lvl8pPr lvl="7" algn="r">
              <a:spcBef>
                <a:spcPts val="0"/>
              </a:spcBef>
              <a:spcAft>
                <a:spcPts val="0"/>
              </a:spcAft>
              <a:buClr>
                <a:schemeClr val="dk1"/>
              </a:buClr>
              <a:buSzPts val="1000"/>
              <a:buFont typeface="Inter"/>
              <a:buNone/>
              <a:defRPr sz="1000">
                <a:solidFill>
                  <a:schemeClr val="dk1"/>
                </a:solidFill>
              </a:defRPr>
            </a:lvl8pPr>
            <a:lvl9pPr lvl="8" algn="r">
              <a:spcBef>
                <a:spcPts val="0"/>
              </a:spcBef>
              <a:spcAft>
                <a:spcPts val="0"/>
              </a:spcAft>
              <a:buClr>
                <a:schemeClr val="dk1"/>
              </a:buClr>
              <a:buSzPts val="1000"/>
              <a:buFont typeface="Inter"/>
              <a:buNone/>
              <a:defRPr sz="1000">
                <a:solidFill>
                  <a:schemeClr val="dk1"/>
                </a:solidFill>
              </a:defRPr>
            </a:lvl9pPr>
          </a:lstStyle>
          <a:p/>
        </p:txBody>
      </p:sp>
      <p:sp>
        <p:nvSpPr>
          <p:cNvPr id="635" name="Google Shape;635;p30"/>
          <p:cNvSpPr txBox="1"/>
          <p:nvPr>
            <p:ph idx="4" type="subTitle"/>
          </p:nvPr>
        </p:nvSpPr>
        <p:spPr>
          <a:xfrm>
            <a:off x="7228800" y="11075"/>
            <a:ext cx="1393800" cy="5082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1000"/>
              <a:buFont typeface="Inter"/>
              <a:buNone/>
              <a:defRPr sz="1000">
                <a:solidFill>
                  <a:schemeClr val="dk1"/>
                </a:solidFill>
              </a:defRPr>
            </a:lvl1pPr>
            <a:lvl2pPr lvl="1" algn="r">
              <a:spcBef>
                <a:spcPts val="0"/>
              </a:spcBef>
              <a:spcAft>
                <a:spcPts val="0"/>
              </a:spcAft>
              <a:buClr>
                <a:schemeClr val="dk1"/>
              </a:buClr>
              <a:buSzPts val="1000"/>
              <a:buFont typeface="Inter"/>
              <a:buNone/>
              <a:defRPr sz="1000">
                <a:solidFill>
                  <a:schemeClr val="dk1"/>
                </a:solidFill>
              </a:defRPr>
            </a:lvl2pPr>
            <a:lvl3pPr lvl="2" algn="r">
              <a:spcBef>
                <a:spcPts val="0"/>
              </a:spcBef>
              <a:spcAft>
                <a:spcPts val="0"/>
              </a:spcAft>
              <a:buClr>
                <a:schemeClr val="dk1"/>
              </a:buClr>
              <a:buSzPts val="1000"/>
              <a:buFont typeface="Inter"/>
              <a:buNone/>
              <a:defRPr sz="1000">
                <a:solidFill>
                  <a:schemeClr val="dk1"/>
                </a:solidFill>
              </a:defRPr>
            </a:lvl3pPr>
            <a:lvl4pPr lvl="3" algn="r">
              <a:spcBef>
                <a:spcPts val="0"/>
              </a:spcBef>
              <a:spcAft>
                <a:spcPts val="0"/>
              </a:spcAft>
              <a:buClr>
                <a:schemeClr val="dk1"/>
              </a:buClr>
              <a:buSzPts val="1000"/>
              <a:buFont typeface="Inter"/>
              <a:buNone/>
              <a:defRPr sz="1000">
                <a:solidFill>
                  <a:schemeClr val="dk1"/>
                </a:solidFill>
              </a:defRPr>
            </a:lvl4pPr>
            <a:lvl5pPr lvl="4" algn="r">
              <a:spcBef>
                <a:spcPts val="0"/>
              </a:spcBef>
              <a:spcAft>
                <a:spcPts val="0"/>
              </a:spcAft>
              <a:buClr>
                <a:schemeClr val="dk1"/>
              </a:buClr>
              <a:buSzPts val="1000"/>
              <a:buFont typeface="Inter"/>
              <a:buNone/>
              <a:defRPr sz="1000">
                <a:solidFill>
                  <a:schemeClr val="dk1"/>
                </a:solidFill>
              </a:defRPr>
            </a:lvl5pPr>
            <a:lvl6pPr lvl="5" algn="r">
              <a:spcBef>
                <a:spcPts val="0"/>
              </a:spcBef>
              <a:spcAft>
                <a:spcPts val="0"/>
              </a:spcAft>
              <a:buClr>
                <a:schemeClr val="dk1"/>
              </a:buClr>
              <a:buSzPts val="1000"/>
              <a:buFont typeface="Inter"/>
              <a:buNone/>
              <a:defRPr sz="1000">
                <a:solidFill>
                  <a:schemeClr val="dk1"/>
                </a:solidFill>
              </a:defRPr>
            </a:lvl6pPr>
            <a:lvl7pPr lvl="6" algn="r">
              <a:spcBef>
                <a:spcPts val="0"/>
              </a:spcBef>
              <a:spcAft>
                <a:spcPts val="0"/>
              </a:spcAft>
              <a:buClr>
                <a:schemeClr val="dk1"/>
              </a:buClr>
              <a:buSzPts val="1000"/>
              <a:buFont typeface="Inter"/>
              <a:buNone/>
              <a:defRPr sz="1000">
                <a:solidFill>
                  <a:schemeClr val="dk1"/>
                </a:solidFill>
              </a:defRPr>
            </a:lvl7pPr>
            <a:lvl8pPr lvl="7" algn="r">
              <a:spcBef>
                <a:spcPts val="0"/>
              </a:spcBef>
              <a:spcAft>
                <a:spcPts val="0"/>
              </a:spcAft>
              <a:buClr>
                <a:schemeClr val="dk1"/>
              </a:buClr>
              <a:buSzPts val="1000"/>
              <a:buFont typeface="Inter"/>
              <a:buNone/>
              <a:defRPr sz="1000">
                <a:solidFill>
                  <a:schemeClr val="dk1"/>
                </a:solidFill>
              </a:defRPr>
            </a:lvl8pPr>
            <a:lvl9pPr lvl="8" algn="r">
              <a:spcBef>
                <a:spcPts val="0"/>
              </a:spcBef>
              <a:spcAft>
                <a:spcPts val="0"/>
              </a:spcAft>
              <a:buClr>
                <a:schemeClr val="dk1"/>
              </a:buClr>
              <a:buSzPts val="1000"/>
              <a:buFont typeface="Inter"/>
              <a:buNone/>
              <a:defRPr sz="1000">
                <a:solidFill>
                  <a:schemeClr val="dk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ummary">
  <p:cSld name="BLANK_1_1_1_1_1_1_1_2_1">
    <p:bg>
      <p:bgPr>
        <a:solidFill>
          <a:schemeClr val="lt2"/>
        </a:solidFill>
      </p:bgPr>
    </p:bg>
    <p:spTree>
      <p:nvGrpSpPr>
        <p:cNvPr id="33" name="Shape 33"/>
        <p:cNvGrpSpPr/>
        <p:nvPr/>
      </p:nvGrpSpPr>
      <p:grpSpPr>
        <a:xfrm>
          <a:off x="0" y="0"/>
          <a:ext cx="0" cy="0"/>
          <a:chOff x="0" y="0"/>
          <a:chExt cx="0" cy="0"/>
        </a:xfrm>
      </p:grpSpPr>
      <p:sp>
        <p:nvSpPr>
          <p:cNvPr id="34" name="Google Shape;34;p4"/>
          <p:cNvSpPr txBox="1"/>
          <p:nvPr>
            <p:ph type="title"/>
          </p:nvPr>
        </p:nvSpPr>
        <p:spPr>
          <a:xfrm>
            <a:off x="1040950" y="1667775"/>
            <a:ext cx="2022000" cy="641400"/>
          </a:xfrm>
          <a:prstGeom prst="rect">
            <a:avLst/>
          </a:prstGeom>
        </p:spPr>
        <p:txBody>
          <a:bodyPr anchorCtr="0" anchor="t" bIns="91425" lIns="182875" spcFirstLastPara="1" rIns="91425" wrap="square" tIns="91425">
            <a:noAutofit/>
          </a:bodyPr>
          <a:lstStyle>
            <a:lvl1pPr lvl="0">
              <a:spcBef>
                <a:spcPts val="0"/>
              </a:spcBef>
              <a:spcAft>
                <a:spcPts val="0"/>
              </a:spcAft>
              <a:buClr>
                <a:schemeClr val="lt1"/>
              </a:buClr>
              <a:buSzPts val="1500"/>
              <a:buFont typeface="Inter Medium"/>
              <a:buNone/>
              <a:defRPr sz="1500">
                <a:latin typeface="Inter Medium"/>
                <a:ea typeface="Inter Medium"/>
                <a:cs typeface="Inter Medium"/>
                <a:sym typeface="Inter Medium"/>
              </a:defRPr>
            </a:lvl1pPr>
            <a:lvl2pPr lvl="1">
              <a:spcBef>
                <a:spcPts val="0"/>
              </a:spcBef>
              <a:spcAft>
                <a:spcPts val="0"/>
              </a:spcAft>
              <a:buClr>
                <a:schemeClr val="lt1"/>
              </a:buClr>
              <a:buSzPts val="1500"/>
              <a:buFont typeface="Inter Medium"/>
              <a:buNone/>
              <a:defRPr sz="1500">
                <a:latin typeface="Inter Medium"/>
                <a:ea typeface="Inter Medium"/>
                <a:cs typeface="Inter Medium"/>
                <a:sym typeface="Inter Medium"/>
              </a:defRPr>
            </a:lvl2pPr>
            <a:lvl3pPr lvl="2">
              <a:spcBef>
                <a:spcPts val="0"/>
              </a:spcBef>
              <a:spcAft>
                <a:spcPts val="0"/>
              </a:spcAft>
              <a:buClr>
                <a:schemeClr val="lt1"/>
              </a:buClr>
              <a:buSzPts val="1500"/>
              <a:buFont typeface="Inter Medium"/>
              <a:buNone/>
              <a:defRPr sz="1500">
                <a:latin typeface="Inter Medium"/>
                <a:ea typeface="Inter Medium"/>
                <a:cs typeface="Inter Medium"/>
                <a:sym typeface="Inter Medium"/>
              </a:defRPr>
            </a:lvl3pPr>
            <a:lvl4pPr lvl="3">
              <a:spcBef>
                <a:spcPts val="0"/>
              </a:spcBef>
              <a:spcAft>
                <a:spcPts val="0"/>
              </a:spcAft>
              <a:buClr>
                <a:schemeClr val="lt1"/>
              </a:buClr>
              <a:buSzPts val="1500"/>
              <a:buFont typeface="Inter Medium"/>
              <a:buNone/>
              <a:defRPr sz="1500">
                <a:latin typeface="Inter Medium"/>
                <a:ea typeface="Inter Medium"/>
                <a:cs typeface="Inter Medium"/>
                <a:sym typeface="Inter Medium"/>
              </a:defRPr>
            </a:lvl4pPr>
            <a:lvl5pPr lvl="4">
              <a:spcBef>
                <a:spcPts val="0"/>
              </a:spcBef>
              <a:spcAft>
                <a:spcPts val="0"/>
              </a:spcAft>
              <a:buClr>
                <a:schemeClr val="lt1"/>
              </a:buClr>
              <a:buSzPts val="1500"/>
              <a:buFont typeface="Inter Medium"/>
              <a:buNone/>
              <a:defRPr sz="1500">
                <a:latin typeface="Inter Medium"/>
                <a:ea typeface="Inter Medium"/>
                <a:cs typeface="Inter Medium"/>
                <a:sym typeface="Inter Medium"/>
              </a:defRPr>
            </a:lvl5pPr>
            <a:lvl6pPr lvl="5">
              <a:spcBef>
                <a:spcPts val="0"/>
              </a:spcBef>
              <a:spcAft>
                <a:spcPts val="0"/>
              </a:spcAft>
              <a:buClr>
                <a:schemeClr val="lt1"/>
              </a:buClr>
              <a:buSzPts val="1500"/>
              <a:buFont typeface="Inter Medium"/>
              <a:buNone/>
              <a:defRPr sz="1500">
                <a:latin typeface="Inter Medium"/>
                <a:ea typeface="Inter Medium"/>
                <a:cs typeface="Inter Medium"/>
                <a:sym typeface="Inter Medium"/>
              </a:defRPr>
            </a:lvl6pPr>
            <a:lvl7pPr lvl="6">
              <a:spcBef>
                <a:spcPts val="0"/>
              </a:spcBef>
              <a:spcAft>
                <a:spcPts val="0"/>
              </a:spcAft>
              <a:buClr>
                <a:schemeClr val="lt1"/>
              </a:buClr>
              <a:buSzPts val="1500"/>
              <a:buFont typeface="Inter Medium"/>
              <a:buNone/>
              <a:defRPr sz="1500">
                <a:latin typeface="Inter Medium"/>
                <a:ea typeface="Inter Medium"/>
                <a:cs typeface="Inter Medium"/>
                <a:sym typeface="Inter Medium"/>
              </a:defRPr>
            </a:lvl7pPr>
            <a:lvl8pPr lvl="7">
              <a:spcBef>
                <a:spcPts val="0"/>
              </a:spcBef>
              <a:spcAft>
                <a:spcPts val="0"/>
              </a:spcAft>
              <a:buClr>
                <a:schemeClr val="lt1"/>
              </a:buClr>
              <a:buSzPts val="1500"/>
              <a:buFont typeface="Inter Medium"/>
              <a:buNone/>
              <a:defRPr sz="1500">
                <a:latin typeface="Inter Medium"/>
                <a:ea typeface="Inter Medium"/>
                <a:cs typeface="Inter Medium"/>
                <a:sym typeface="Inter Medium"/>
              </a:defRPr>
            </a:lvl8pPr>
            <a:lvl9pPr lvl="8">
              <a:spcBef>
                <a:spcPts val="0"/>
              </a:spcBef>
              <a:spcAft>
                <a:spcPts val="0"/>
              </a:spcAft>
              <a:buClr>
                <a:schemeClr val="lt1"/>
              </a:buClr>
              <a:buSzPts val="1500"/>
              <a:buFont typeface="Inter Medium"/>
              <a:buNone/>
              <a:defRPr sz="1500">
                <a:latin typeface="Inter Medium"/>
                <a:ea typeface="Inter Medium"/>
                <a:cs typeface="Inter Medium"/>
                <a:sym typeface="Inter Medium"/>
              </a:defRPr>
            </a:lvl9pPr>
          </a:lstStyle>
          <a:p/>
        </p:txBody>
      </p:sp>
      <p:sp>
        <p:nvSpPr>
          <p:cNvPr id="35" name="Google Shape;35;p4"/>
          <p:cNvSpPr txBox="1"/>
          <p:nvPr>
            <p:ph idx="1" type="body"/>
          </p:nvPr>
        </p:nvSpPr>
        <p:spPr>
          <a:xfrm>
            <a:off x="1041000" y="2309175"/>
            <a:ext cx="2022000" cy="684900"/>
          </a:xfrm>
          <a:prstGeom prst="rect">
            <a:avLst/>
          </a:prstGeom>
        </p:spPr>
        <p:txBody>
          <a:bodyPr anchorCtr="0" anchor="t" bIns="91425" lIns="182875" spcFirstLastPara="1" rIns="91425" wrap="square" tIns="91425">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36" name="Google Shape;36;p4"/>
          <p:cNvSpPr txBox="1"/>
          <p:nvPr>
            <p:ph idx="2" type="title"/>
          </p:nvPr>
        </p:nvSpPr>
        <p:spPr>
          <a:xfrm>
            <a:off x="3065850" y="1667775"/>
            <a:ext cx="2025300" cy="641400"/>
          </a:xfrm>
          <a:prstGeom prst="rect">
            <a:avLst/>
          </a:prstGeom>
        </p:spPr>
        <p:txBody>
          <a:bodyPr anchorCtr="0" anchor="t" bIns="91425" lIns="182875" spcFirstLastPara="1" rIns="91425" wrap="square" tIns="91425">
            <a:noAutofit/>
          </a:bodyPr>
          <a:lstStyle>
            <a:lvl1pPr lvl="0">
              <a:spcBef>
                <a:spcPts val="0"/>
              </a:spcBef>
              <a:spcAft>
                <a:spcPts val="0"/>
              </a:spcAft>
              <a:buClr>
                <a:schemeClr val="lt1"/>
              </a:buClr>
              <a:buSzPts val="1500"/>
              <a:buFont typeface="Inter Medium"/>
              <a:buNone/>
              <a:defRPr sz="1500">
                <a:latin typeface="Inter Medium"/>
                <a:ea typeface="Inter Medium"/>
                <a:cs typeface="Inter Medium"/>
                <a:sym typeface="Inter Medium"/>
              </a:defRPr>
            </a:lvl1pPr>
            <a:lvl2pPr lvl="1">
              <a:spcBef>
                <a:spcPts val="0"/>
              </a:spcBef>
              <a:spcAft>
                <a:spcPts val="0"/>
              </a:spcAft>
              <a:buClr>
                <a:schemeClr val="lt1"/>
              </a:buClr>
              <a:buSzPts val="1500"/>
              <a:buFont typeface="Inter Medium"/>
              <a:buNone/>
              <a:defRPr sz="1500">
                <a:latin typeface="Inter Medium"/>
                <a:ea typeface="Inter Medium"/>
                <a:cs typeface="Inter Medium"/>
                <a:sym typeface="Inter Medium"/>
              </a:defRPr>
            </a:lvl2pPr>
            <a:lvl3pPr lvl="2">
              <a:spcBef>
                <a:spcPts val="0"/>
              </a:spcBef>
              <a:spcAft>
                <a:spcPts val="0"/>
              </a:spcAft>
              <a:buClr>
                <a:schemeClr val="lt1"/>
              </a:buClr>
              <a:buSzPts val="1500"/>
              <a:buFont typeface="Inter Medium"/>
              <a:buNone/>
              <a:defRPr sz="1500">
                <a:latin typeface="Inter Medium"/>
                <a:ea typeface="Inter Medium"/>
                <a:cs typeface="Inter Medium"/>
                <a:sym typeface="Inter Medium"/>
              </a:defRPr>
            </a:lvl3pPr>
            <a:lvl4pPr lvl="3">
              <a:spcBef>
                <a:spcPts val="0"/>
              </a:spcBef>
              <a:spcAft>
                <a:spcPts val="0"/>
              </a:spcAft>
              <a:buClr>
                <a:schemeClr val="lt1"/>
              </a:buClr>
              <a:buSzPts val="1500"/>
              <a:buFont typeface="Inter Medium"/>
              <a:buNone/>
              <a:defRPr sz="1500">
                <a:latin typeface="Inter Medium"/>
                <a:ea typeface="Inter Medium"/>
                <a:cs typeface="Inter Medium"/>
                <a:sym typeface="Inter Medium"/>
              </a:defRPr>
            </a:lvl4pPr>
            <a:lvl5pPr lvl="4">
              <a:spcBef>
                <a:spcPts val="0"/>
              </a:spcBef>
              <a:spcAft>
                <a:spcPts val="0"/>
              </a:spcAft>
              <a:buClr>
                <a:schemeClr val="lt1"/>
              </a:buClr>
              <a:buSzPts val="1500"/>
              <a:buFont typeface="Inter Medium"/>
              <a:buNone/>
              <a:defRPr sz="1500">
                <a:latin typeface="Inter Medium"/>
                <a:ea typeface="Inter Medium"/>
                <a:cs typeface="Inter Medium"/>
                <a:sym typeface="Inter Medium"/>
              </a:defRPr>
            </a:lvl5pPr>
            <a:lvl6pPr lvl="5">
              <a:spcBef>
                <a:spcPts val="0"/>
              </a:spcBef>
              <a:spcAft>
                <a:spcPts val="0"/>
              </a:spcAft>
              <a:buClr>
                <a:schemeClr val="lt1"/>
              </a:buClr>
              <a:buSzPts val="1500"/>
              <a:buFont typeface="Inter Medium"/>
              <a:buNone/>
              <a:defRPr sz="1500">
                <a:latin typeface="Inter Medium"/>
                <a:ea typeface="Inter Medium"/>
                <a:cs typeface="Inter Medium"/>
                <a:sym typeface="Inter Medium"/>
              </a:defRPr>
            </a:lvl6pPr>
            <a:lvl7pPr lvl="6">
              <a:spcBef>
                <a:spcPts val="0"/>
              </a:spcBef>
              <a:spcAft>
                <a:spcPts val="0"/>
              </a:spcAft>
              <a:buClr>
                <a:schemeClr val="lt1"/>
              </a:buClr>
              <a:buSzPts val="1500"/>
              <a:buFont typeface="Inter Medium"/>
              <a:buNone/>
              <a:defRPr sz="1500">
                <a:latin typeface="Inter Medium"/>
                <a:ea typeface="Inter Medium"/>
                <a:cs typeface="Inter Medium"/>
                <a:sym typeface="Inter Medium"/>
              </a:defRPr>
            </a:lvl7pPr>
            <a:lvl8pPr lvl="7">
              <a:spcBef>
                <a:spcPts val="0"/>
              </a:spcBef>
              <a:spcAft>
                <a:spcPts val="0"/>
              </a:spcAft>
              <a:buClr>
                <a:schemeClr val="lt1"/>
              </a:buClr>
              <a:buSzPts val="1500"/>
              <a:buFont typeface="Inter Medium"/>
              <a:buNone/>
              <a:defRPr sz="1500">
                <a:latin typeface="Inter Medium"/>
                <a:ea typeface="Inter Medium"/>
                <a:cs typeface="Inter Medium"/>
                <a:sym typeface="Inter Medium"/>
              </a:defRPr>
            </a:lvl8pPr>
            <a:lvl9pPr lvl="8">
              <a:spcBef>
                <a:spcPts val="0"/>
              </a:spcBef>
              <a:spcAft>
                <a:spcPts val="0"/>
              </a:spcAft>
              <a:buClr>
                <a:schemeClr val="lt1"/>
              </a:buClr>
              <a:buSzPts val="1500"/>
              <a:buFont typeface="Inter Medium"/>
              <a:buNone/>
              <a:defRPr sz="1500">
                <a:latin typeface="Inter Medium"/>
                <a:ea typeface="Inter Medium"/>
                <a:cs typeface="Inter Medium"/>
                <a:sym typeface="Inter Medium"/>
              </a:defRPr>
            </a:lvl9pPr>
          </a:lstStyle>
          <a:p/>
        </p:txBody>
      </p:sp>
      <p:sp>
        <p:nvSpPr>
          <p:cNvPr id="37" name="Google Shape;37;p4"/>
          <p:cNvSpPr txBox="1"/>
          <p:nvPr>
            <p:ph idx="3" type="body"/>
          </p:nvPr>
        </p:nvSpPr>
        <p:spPr>
          <a:xfrm>
            <a:off x="3065900" y="2309175"/>
            <a:ext cx="2025300" cy="684900"/>
          </a:xfrm>
          <a:prstGeom prst="rect">
            <a:avLst/>
          </a:prstGeom>
        </p:spPr>
        <p:txBody>
          <a:bodyPr anchorCtr="0" anchor="t" bIns="91425" lIns="182875" spcFirstLastPara="1" rIns="91425" wrap="square" tIns="91425">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38" name="Google Shape;38;p4"/>
          <p:cNvSpPr txBox="1"/>
          <p:nvPr>
            <p:ph idx="4" type="title"/>
          </p:nvPr>
        </p:nvSpPr>
        <p:spPr>
          <a:xfrm>
            <a:off x="5090675" y="1667775"/>
            <a:ext cx="2027700" cy="641400"/>
          </a:xfrm>
          <a:prstGeom prst="rect">
            <a:avLst/>
          </a:prstGeom>
        </p:spPr>
        <p:txBody>
          <a:bodyPr anchorCtr="0" anchor="t" bIns="91425" lIns="182875" spcFirstLastPara="1" rIns="91425" wrap="square" tIns="91425">
            <a:noAutofit/>
          </a:bodyPr>
          <a:lstStyle>
            <a:lvl1pPr lvl="0">
              <a:spcBef>
                <a:spcPts val="0"/>
              </a:spcBef>
              <a:spcAft>
                <a:spcPts val="0"/>
              </a:spcAft>
              <a:buClr>
                <a:schemeClr val="lt1"/>
              </a:buClr>
              <a:buSzPts val="1500"/>
              <a:buFont typeface="Inter Medium"/>
              <a:buNone/>
              <a:defRPr sz="1500">
                <a:latin typeface="Inter Medium"/>
                <a:ea typeface="Inter Medium"/>
                <a:cs typeface="Inter Medium"/>
                <a:sym typeface="Inter Medium"/>
              </a:defRPr>
            </a:lvl1pPr>
            <a:lvl2pPr lvl="1">
              <a:spcBef>
                <a:spcPts val="0"/>
              </a:spcBef>
              <a:spcAft>
                <a:spcPts val="0"/>
              </a:spcAft>
              <a:buClr>
                <a:schemeClr val="lt1"/>
              </a:buClr>
              <a:buSzPts val="1500"/>
              <a:buFont typeface="Inter Medium"/>
              <a:buNone/>
              <a:defRPr sz="1500">
                <a:latin typeface="Inter Medium"/>
                <a:ea typeface="Inter Medium"/>
                <a:cs typeface="Inter Medium"/>
                <a:sym typeface="Inter Medium"/>
              </a:defRPr>
            </a:lvl2pPr>
            <a:lvl3pPr lvl="2">
              <a:spcBef>
                <a:spcPts val="0"/>
              </a:spcBef>
              <a:spcAft>
                <a:spcPts val="0"/>
              </a:spcAft>
              <a:buClr>
                <a:schemeClr val="lt1"/>
              </a:buClr>
              <a:buSzPts val="1500"/>
              <a:buFont typeface="Inter Medium"/>
              <a:buNone/>
              <a:defRPr sz="1500">
                <a:latin typeface="Inter Medium"/>
                <a:ea typeface="Inter Medium"/>
                <a:cs typeface="Inter Medium"/>
                <a:sym typeface="Inter Medium"/>
              </a:defRPr>
            </a:lvl3pPr>
            <a:lvl4pPr lvl="3">
              <a:spcBef>
                <a:spcPts val="0"/>
              </a:spcBef>
              <a:spcAft>
                <a:spcPts val="0"/>
              </a:spcAft>
              <a:buClr>
                <a:schemeClr val="lt1"/>
              </a:buClr>
              <a:buSzPts val="1500"/>
              <a:buFont typeface="Inter Medium"/>
              <a:buNone/>
              <a:defRPr sz="1500">
                <a:latin typeface="Inter Medium"/>
                <a:ea typeface="Inter Medium"/>
                <a:cs typeface="Inter Medium"/>
                <a:sym typeface="Inter Medium"/>
              </a:defRPr>
            </a:lvl4pPr>
            <a:lvl5pPr lvl="4">
              <a:spcBef>
                <a:spcPts val="0"/>
              </a:spcBef>
              <a:spcAft>
                <a:spcPts val="0"/>
              </a:spcAft>
              <a:buClr>
                <a:schemeClr val="lt1"/>
              </a:buClr>
              <a:buSzPts val="1500"/>
              <a:buFont typeface="Inter Medium"/>
              <a:buNone/>
              <a:defRPr sz="1500">
                <a:latin typeface="Inter Medium"/>
                <a:ea typeface="Inter Medium"/>
                <a:cs typeface="Inter Medium"/>
                <a:sym typeface="Inter Medium"/>
              </a:defRPr>
            </a:lvl5pPr>
            <a:lvl6pPr lvl="5">
              <a:spcBef>
                <a:spcPts val="0"/>
              </a:spcBef>
              <a:spcAft>
                <a:spcPts val="0"/>
              </a:spcAft>
              <a:buClr>
                <a:schemeClr val="lt1"/>
              </a:buClr>
              <a:buSzPts val="1500"/>
              <a:buFont typeface="Inter Medium"/>
              <a:buNone/>
              <a:defRPr sz="1500">
                <a:latin typeface="Inter Medium"/>
                <a:ea typeface="Inter Medium"/>
                <a:cs typeface="Inter Medium"/>
                <a:sym typeface="Inter Medium"/>
              </a:defRPr>
            </a:lvl6pPr>
            <a:lvl7pPr lvl="6">
              <a:spcBef>
                <a:spcPts val="0"/>
              </a:spcBef>
              <a:spcAft>
                <a:spcPts val="0"/>
              </a:spcAft>
              <a:buClr>
                <a:schemeClr val="lt1"/>
              </a:buClr>
              <a:buSzPts val="1500"/>
              <a:buFont typeface="Inter Medium"/>
              <a:buNone/>
              <a:defRPr sz="1500">
                <a:latin typeface="Inter Medium"/>
                <a:ea typeface="Inter Medium"/>
                <a:cs typeface="Inter Medium"/>
                <a:sym typeface="Inter Medium"/>
              </a:defRPr>
            </a:lvl7pPr>
            <a:lvl8pPr lvl="7">
              <a:spcBef>
                <a:spcPts val="0"/>
              </a:spcBef>
              <a:spcAft>
                <a:spcPts val="0"/>
              </a:spcAft>
              <a:buClr>
                <a:schemeClr val="lt1"/>
              </a:buClr>
              <a:buSzPts val="1500"/>
              <a:buFont typeface="Inter Medium"/>
              <a:buNone/>
              <a:defRPr sz="1500">
                <a:latin typeface="Inter Medium"/>
                <a:ea typeface="Inter Medium"/>
                <a:cs typeface="Inter Medium"/>
                <a:sym typeface="Inter Medium"/>
              </a:defRPr>
            </a:lvl8pPr>
            <a:lvl9pPr lvl="8">
              <a:spcBef>
                <a:spcPts val="0"/>
              </a:spcBef>
              <a:spcAft>
                <a:spcPts val="0"/>
              </a:spcAft>
              <a:buClr>
                <a:schemeClr val="lt1"/>
              </a:buClr>
              <a:buSzPts val="1500"/>
              <a:buFont typeface="Inter Medium"/>
              <a:buNone/>
              <a:defRPr sz="1500">
                <a:latin typeface="Inter Medium"/>
                <a:ea typeface="Inter Medium"/>
                <a:cs typeface="Inter Medium"/>
                <a:sym typeface="Inter Medium"/>
              </a:defRPr>
            </a:lvl9pPr>
          </a:lstStyle>
          <a:p/>
        </p:txBody>
      </p:sp>
      <p:sp>
        <p:nvSpPr>
          <p:cNvPr id="39" name="Google Shape;39;p4"/>
          <p:cNvSpPr txBox="1"/>
          <p:nvPr>
            <p:ph idx="5" type="body"/>
          </p:nvPr>
        </p:nvSpPr>
        <p:spPr>
          <a:xfrm>
            <a:off x="5090725" y="2309175"/>
            <a:ext cx="2027700" cy="684900"/>
          </a:xfrm>
          <a:prstGeom prst="rect">
            <a:avLst/>
          </a:prstGeom>
        </p:spPr>
        <p:txBody>
          <a:bodyPr anchorCtr="0" anchor="t" bIns="91425" lIns="182875" spcFirstLastPara="1" rIns="91425" wrap="square" tIns="91425">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40" name="Google Shape;40;p4"/>
          <p:cNvSpPr txBox="1"/>
          <p:nvPr>
            <p:ph idx="6" type="title"/>
          </p:nvPr>
        </p:nvSpPr>
        <p:spPr>
          <a:xfrm>
            <a:off x="7118725" y="1667775"/>
            <a:ext cx="2025300" cy="641400"/>
          </a:xfrm>
          <a:prstGeom prst="rect">
            <a:avLst/>
          </a:prstGeom>
        </p:spPr>
        <p:txBody>
          <a:bodyPr anchorCtr="0" anchor="t" bIns="91425" lIns="182875" spcFirstLastPara="1" rIns="91425" wrap="square" tIns="91425">
            <a:noAutofit/>
          </a:bodyPr>
          <a:lstStyle>
            <a:lvl1pPr lvl="0">
              <a:spcBef>
                <a:spcPts val="0"/>
              </a:spcBef>
              <a:spcAft>
                <a:spcPts val="0"/>
              </a:spcAft>
              <a:buClr>
                <a:schemeClr val="lt1"/>
              </a:buClr>
              <a:buSzPts val="1500"/>
              <a:buFont typeface="Inter Medium"/>
              <a:buNone/>
              <a:defRPr sz="1500">
                <a:latin typeface="Inter Medium"/>
                <a:ea typeface="Inter Medium"/>
                <a:cs typeface="Inter Medium"/>
                <a:sym typeface="Inter Medium"/>
              </a:defRPr>
            </a:lvl1pPr>
            <a:lvl2pPr lvl="1">
              <a:spcBef>
                <a:spcPts val="0"/>
              </a:spcBef>
              <a:spcAft>
                <a:spcPts val="0"/>
              </a:spcAft>
              <a:buClr>
                <a:schemeClr val="lt1"/>
              </a:buClr>
              <a:buSzPts val="1500"/>
              <a:buFont typeface="Inter Medium"/>
              <a:buNone/>
              <a:defRPr sz="1500">
                <a:latin typeface="Inter Medium"/>
                <a:ea typeface="Inter Medium"/>
                <a:cs typeface="Inter Medium"/>
                <a:sym typeface="Inter Medium"/>
              </a:defRPr>
            </a:lvl2pPr>
            <a:lvl3pPr lvl="2">
              <a:spcBef>
                <a:spcPts val="0"/>
              </a:spcBef>
              <a:spcAft>
                <a:spcPts val="0"/>
              </a:spcAft>
              <a:buClr>
                <a:schemeClr val="lt1"/>
              </a:buClr>
              <a:buSzPts val="1500"/>
              <a:buFont typeface="Inter Medium"/>
              <a:buNone/>
              <a:defRPr sz="1500">
                <a:latin typeface="Inter Medium"/>
                <a:ea typeface="Inter Medium"/>
                <a:cs typeface="Inter Medium"/>
                <a:sym typeface="Inter Medium"/>
              </a:defRPr>
            </a:lvl3pPr>
            <a:lvl4pPr lvl="3">
              <a:spcBef>
                <a:spcPts val="0"/>
              </a:spcBef>
              <a:spcAft>
                <a:spcPts val="0"/>
              </a:spcAft>
              <a:buClr>
                <a:schemeClr val="lt1"/>
              </a:buClr>
              <a:buSzPts val="1500"/>
              <a:buFont typeface="Inter Medium"/>
              <a:buNone/>
              <a:defRPr sz="1500">
                <a:latin typeface="Inter Medium"/>
                <a:ea typeface="Inter Medium"/>
                <a:cs typeface="Inter Medium"/>
                <a:sym typeface="Inter Medium"/>
              </a:defRPr>
            </a:lvl4pPr>
            <a:lvl5pPr lvl="4">
              <a:spcBef>
                <a:spcPts val="0"/>
              </a:spcBef>
              <a:spcAft>
                <a:spcPts val="0"/>
              </a:spcAft>
              <a:buClr>
                <a:schemeClr val="lt1"/>
              </a:buClr>
              <a:buSzPts val="1500"/>
              <a:buFont typeface="Inter Medium"/>
              <a:buNone/>
              <a:defRPr sz="1500">
                <a:latin typeface="Inter Medium"/>
                <a:ea typeface="Inter Medium"/>
                <a:cs typeface="Inter Medium"/>
                <a:sym typeface="Inter Medium"/>
              </a:defRPr>
            </a:lvl5pPr>
            <a:lvl6pPr lvl="5">
              <a:spcBef>
                <a:spcPts val="0"/>
              </a:spcBef>
              <a:spcAft>
                <a:spcPts val="0"/>
              </a:spcAft>
              <a:buClr>
                <a:schemeClr val="lt1"/>
              </a:buClr>
              <a:buSzPts val="1500"/>
              <a:buFont typeface="Inter Medium"/>
              <a:buNone/>
              <a:defRPr sz="1500">
                <a:latin typeface="Inter Medium"/>
                <a:ea typeface="Inter Medium"/>
                <a:cs typeface="Inter Medium"/>
                <a:sym typeface="Inter Medium"/>
              </a:defRPr>
            </a:lvl6pPr>
            <a:lvl7pPr lvl="6">
              <a:spcBef>
                <a:spcPts val="0"/>
              </a:spcBef>
              <a:spcAft>
                <a:spcPts val="0"/>
              </a:spcAft>
              <a:buClr>
                <a:schemeClr val="lt1"/>
              </a:buClr>
              <a:buSzPts val="1500"/>
              <a:buFont typeface="Inter Medium"/>
              <a:buNone/>
              <a:defRPr sz="1500">
                <a:latin typeface="Inter Medium"/>
                <a:ea typeface="Inter Medium"/>
                <a:cs typeface="Inter Medium"/>
                <a:sym typeface="Inter Medium"/>
              </a:defRPr>
            </a:lvl7pPr>
            <a:lvl8pPr lvl="7">
              <a:spcBef>
                <a:spcPts val="0"/>
              </a:spcBef>
              <a:spcAft>
                <a:spcPts val="0"/>
              </a:spcAft>
              <a:buClr>
                <a:schemeClr val="lt1"/>
              </a:buClr>
              <a:buSzPts val="1500"/>
              <a:buFont typeface="Inter Medium"/>
              <a:buNone/>
              <a:defRPr sz="1500">
                <a:latin typeface="Inter Medium"/>
                <a:ea typeface="Inter Medium"/>
                <a:cs typeface="Inter Medium"/>
                <a:sym typeface="Inter Medium"/>
              </a:defRPr>
            </a:lvl8pPr>
            <a:lvl9pPr lvl="8">
              <a:spcBef>
                <a:spcPts val="0"/>
              </a:spcBef>
              <a:spcAft>
                <a:spcPts val="0"/>
              </a:spcAft>
              <a:buClr>
                <a:schemeClr val="lt1"/>
              </a:buClr>
              <a:buSzPts val="1500"/>
              <a:buFont typeface="Inter Medium"/>
              <a:buNone/>
              <a:defRPr sz="1500">
                <a:latin typeface="Inter Medium"/>
                <a:ea typeface="Inter Medium"/>
                <a:cs typeface="Inter Medium"/>
                <a:sym typeface="Inter Medium"/>
              </a:defRPr>
            </a:lvl9pPr>
          </a:lstStyle>
          <a:p/>
        </p:txBody>
      </p:sp>
      <p:sp>
        <p:nvSpPr>
          <p:cNvPr id="41" name="Google Shape;41;p4"/>
          <p:cNvSpPr txBox="1"/>
          <p:nvPr>
            <p:ph idx="7" type="body"/>
          </p:nvPr>
        </p:nvSpPr>
        <p:spPr>
          <a:xfrm>
            <a:off x="7118775" y="2309175"/>
            <a:ext cx="2025300" cy="684900"/>
          </a:xfrm>
          <a:prstGeom prst="rect">
            <a:avLst/>
          </a:prstGeom>
        </p:spPr>
        <p:txBody>
          <a:bodyPr anchorCtr="0" anchor="t" bIns="91425" lIns="182875" spcFirstLastPara="1" rIns="91425" wrap="square" tIns="91425">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42" name="Google Shape;42;p4"/>
          <p:cNvSpPr txBox="1"/>
          <p:nvPr>
            <p:ph idx="8" type="title"/>
          </p:nvPr>
        </p:nvSpPr>
        <p:spPr>
          <a:xfrm>
            <a:off x="1040950" y="3584775"/>
            <a:ext cx="2022000" cy="641400"/>
          </a:xfrm>
          <a:prstGeom prst="rect">
            <a:avLst/>
          </a:prstGeom>
        </p:spPr>
        <p:txBody>
          <a:bodyPr anchorCtr="0" anchor="t" bIns="91425" lIns="182875" spcFirstLastPara="1" rIns="91425" wrap="square" tIns="91425">
            <a:noAutofit/>
          </a:bodyPr>
          <a:lstStyle>
            <a:lvl1pPr lvl="0">
              <a:spcBef>
                <a:spcPts val="0"/>
              </a:spcBef>
              <a:spcAft>
                <a:spcPts val="0"/>
              </a:spcAft>
              <a:buClr>
                <a:schemeClr val="lt1"/>
              </a:buClr>
              <a:buSzPts val="1500"/>
              <a:buFont typeface="Inter Medium"/>
              <a:buNone/>
              <a:defRPr sz="1500">
                <a:latin typeface="Inter Medium"/>
                <a:ea typeface="Inter Medium"/>
                <a:cs typeface="Inter Medium"/>
                <a:sym typeface="Inter Medium"/>
              </a:defRPr>
            </a:lvl1pPr>
            <a:lvl2pPr lvl="1">
              <a:spcBef>
                <a:spcPts val="0"/>
              </a:spcBef>
              <a:spcAft>
                <a:spcPts val="0"/>
              </a:spcAft>
              <a:buClr>
                <a:schemeClr val="lt1"/>
              </a:buClr>
              <a:buSzPts val="1500"/>
              <a:buFont typeface="Inter Medium"/>
              <a:buNone/>
              <a:defRPr sz="1500">
                <a:latin typeface="Inter Medium"/>
                <a:ea typeface="Inter Medium"/>
                <a:cs typeface="Inter Medium"/>
                <a:sym typeface="Inter Medium"/>
              </a:defRPr>
            </a:lvl2pPr>
            <a:lvl3pPr lvl="2">
              <a:spcBef>
                <a:spcPts val="0"/>
              </a:spcBef>
              <a:spcAft>
                <a:spcPts val="0"/>
              </a:spcAft>
              <a:buClr>
                <a:schemeClr val="lt1"/>
              </a:buClr>
              <a:buSzPts val="1500"/>
              <a:buFont typeface="Inter Medium"/>
              <a:buNone/>
              <a:defRPr sz="1500">
                <a:latin typeface="Inter Medium"/>
                <a:ea typeface="Inter Medium"/>
                <a:cs typeface="Inter Medium"/>
                <a:sym typeface="Inter Medium"/>
              </a:defRPr>
            </a:lvl3pPr>
            <a:lvl4pPr lvl="3">
              <a:spcBef>
                <a:spcPts val="0"/>
              </a:spcBef>
              <a:spcAft>
                <a:spcPts val="0"/>
              </a:spcAft>
              <a:buClr>
                <a:schemeClr val="lt1"/>
              </a:buClr>
              <a:buSzPts val="1500"/>
              <a:buFont typeface="Inter Medium"/>
              <a:buNone/>
              <a:defRPr sz="1500">
                <a:latin typeface="Inter Medium"/>
                <a:ea typeface="Inter Medium"/>
                <a:cs typeface="Inter Medium"/>
                <a:sym typeface="Inter Medium"/>
              </a:defRPr>
            </a:lvl4pPr>
            <a:lvl5pPr lvl="4">
              <a:spcBef>
                <a:spcPts val="0"/>
              </a:spcBef>
              <a:spcAft>
                <a:spcPts val="0"/>
              </a:spcAft>
              <a:buClr>
                <a:schemeClr val="lt1"/>
              </a:buClr>
              <a:buSzPts val="1500"/>
              <a:buFont typeface="Inter Medium"/>
              <a:buNone/>
              <a:defRPr sz="1500">
                <a:latin typeface="Inter Medium"/>
                <a:ea typeface="Inter Medium"/>
                <a:cs typeface="Inter Medium"/>
                <a:sym typeface="Inter Medium"/>
              </a:defRPr>
            </a:lvl5pPr>
            <a:lvl6pPr lvl="5">
              <a:spcBef>
                <a:spcPts val="0"/>
              </a:spcBef>
              <a:spcAft>
                <a:spcPts val="0"/>
              </a:spcAft>
              <a:buClr>
                <a:schemeClr val="lt1"/>
              </a:buClr>
              <a:buSzPts val="1500"/>
              <a:buFont typeface="Inter Medium"/>
              <a:buNone/>
              <a:defRPr sz="1500">
                <a:latin typeface="Inter Medium"/>
                <a:ea typeface="Inter Medium"/>
                <a:cs typeface="Inter Medium"/>
                <a:sym typeface="Inter Medium"/>
              </a:defRPr>
            </a:lvl6pPr>
            <a:lvl7pPr lvl="6">
              <a:spcBef>
                <a:spcPts val="0"/>
              </a:spcBef>
              <a:spcAft>
                <a:spcPts val="0"/>
              </a:spcAft>
              <a:buClr>
                <a:schemeClr val="lt1"/>
              </a:buClr>
              <a:buSzPts val="1500"/>
              <a:buFont typeface="Inter Medium"/>
              <a:buNone/>
              <a:defRPr sz="1500">
                <a:latin typeface="Inter Medium"/>
                <a:ea typeface="Inter Medium"/>
                <a:cs typeface="Inter Medium"/>
                <a:sym typeface="Inter Medium"/>
              </a:defRPr>
            </a:lvl7pPr>
            <a:lvl8pPr lvl="7">
              <a:spcBef>
                <a:spcPts val="0"/>
              </a:spcBef>
              <a:spcAft>
                <a:spcPts val="0"/>
              </a:spcAft>
              <a:buClr>
                <a:schemeClr val="lt1"/>
              </a:buClr>
              <a:buSzPts val="1500"/>
              <a:buFont typeface="Inter Medium"/>
              <a:buNone/>
              <a:defRPr sz="1500">
                <a:latin typeface="Inter Medium"/>
                <a:ea typeface="Inter Medium"/>
                <a:cs typeface="Inter Medium"/>
                <a:sym typeface="Inter Medium"/>
              </a:defRPr>
            </a:lvl8pPr>
            <a:lvl9pPr lvl="8">
              <a:spcBef>
                <a:spcPts val="0"/>
              </a:spcBef>
              <a:spcAft>
                <a:spcPts val="0"/>
              </a:spcAft>
              <a:buClr>
                <a:schemeClr val="lt1"/>
              </a:buClr>
              <a:buSzPts val="1500"/>
              <a:buFont typeface="Inter Medium"/>
              <a:buNone/>
              <a:defRPr sz="1500">
                <a:latin typeface="Inter Medium"/>
                <a:ea typeface="Inter Medium"/>
                <a:cs typeface="Inter Medium"/>
                <a:sym typeface="Inter Medium"/>
              </a:defRPr>
            </a:lvl9pPr>
          </a:lstStyle>
          <a:p/>
        </p:txBody>
      </p:sp>
      <p:sp>
        <p:nvSpPr>
          <p:cNvPr id="43" name="Google Shape;43;p4"/>
          <p:cNvSpPr txBox="1"/>
          <p:nvPr>
            <p:ph idx="9" type="body"/>
          </p:nvPr>
        </p:nvSpPr>
        <p:spPr>
          <a:xfrm>
            <a:off x="1041000" y="4226175"/>
            <a:ext cx="2022000" cy="684900"/>
          </a:xfrm>
          <a:prstGeom prst="rect">
            <a:avLst/>
          </a:prstGeom>
        </p:spPr>
        <p:txBody>
          <a:bodyPr anchorCtr="0" anchor="t" bIns="91425" lIns="182875" spcFirstLastPara="1" rIns="91425" wrap="square" tIns="91425">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44" name="Google Shape;44;p4"/>
          <p:cNvSpPr txBox="1"/>
          <p:nvPr>
            <p:ph idx="13" type="title"/>
          </p:nvPr>
        </p:nvSpPr>
        <p:spPr>
          <a:xfrm>
            <a:off x="3065850" y="3584775"/>
            <a:ext cx="2025300" cy="641400"/>
          </a:xfrm>
          <a:prstGeom prst="rect">
            <a:avLst/>
          </a:prstGeom>
        </p:spPr>
        <p:txBody>
          <a:bodyPr anchorCtr="0" anchor="t" bIns="91425" lIns="182875" spcFirstLastPara="1" rIns="91425" wrap="square" tIns="91425">
            <a:noAutofit/>
          </a:bodyPr>
          <a:lstStyle>
            <a:lvl1pPr lvl="0">
              <a:spcBef>
                <a:spcPts val="0"/>
              </a:spcBef>
              <a:spcAft>
                <a:spcPts val="0"/>
              </a:spcAft>
              <a:buClr>
                <a:schemeClr val="lt1"/>
              </a:buClr>
              <a:buSzPts val="1500"/>
              <a:buFont typeface="Inter Medium"/>
              <a:buNone/>
              <a:defRPr sz="1500">
                <a:latin typeface="Inter Medium"/>
                <a:ea typeface="Inter Medium"/>
                <a:cs typeface="Inter Medium"/>
                <a:sym typeface="Inter Medium"/>
              </a:defRPr>
            </a:lvl1pPr>
            <a:lvl2pPr lvl="1">
              <a:spcBef>
                <a:spcPts val="0"/>
              </a:spcBef>
              <a:spcAft>
                <a:spcPts val="0"/>
              </a:spcAft>
              <a:buClr>
                <a:schemeClr val="lt1"/>
              </a:buClr>
              <a:buSzPts val="1500"/>
              <a:buFont typeface="Inter Medium"/>
              <a:buNone/>
              <a:defRPr sz="1500">
                <a:latin typeface="Inter Medium"/>
                <a:ea typeface="Inter Medium"/>
                <a:cs typeface="Inter Medium"/>
                <a:sym typeface="Inter Medium"/>
              </a:defRPr>
            </a:lvl2pPr>
            <a:lvl3pPr lvl="2">
              <a:spcBef>
                <a:spcPts val="0"/>
              </a:spcBef>
              <a:spcAft>
                <a:spcPts val="0"/>
              </a:spcAft>
              <a:buClr>
                <a:schemeClr val="lt1"/>
              </a:buClr>
              <a:buSzPts val="1500"/>
              <a:buFont typeface="Inter Medium"/>
              <a:buNone/>
              <a:defRPr sz="1500">
                <a:latin typeface="Inter Medium"/>
                <a:ea typeface="Inter Medium"/>
                <a:cs typeface="Inter Medium"/>
                <a:sym typeface="Inter Medium"/>
              </a:defRPr>
            </a:lvl3pPr>
            <a:lvl4pPr lvl="3">
              <a:spcBef>
                <a:spcPts val="0"/>
              </a:spcBef>
              <a:spcAft>
                <a:spcPts val="0"/>
              </a:spcAft>
              <a:buClr>
                <a:schemeClr val="lt1"/>
              </a:buClr>
              <a:buSzPts val="1500"/>
              <a:buFont typeface="Inter Medium"/>
              <a:buNone/>
              <a:defRPr sz="1500">
                <a:latin typeface="Inter Medium"/>
                <a:ea typeface="Inter Medium"/>
                <a:cs typeface="Inter Medium"/>
                <a:sym typeface="Inter Medium"/>
              </a:defRPr>
            </a:lvl4pPr>
            <a:lvl5pPr lvl="4">
              <a:spcBef>
                <a:spcPts val="0"/>
              </a:spcBef>
              <a:spcAft>
                <a:spcPts val="0"/>
              </a:spcAft>
              <a:buClr>
                <a:schemeClr val="lt1"/>
              </a:buClr>
              <a:buSzPts val="1500"/>
              <a:buFont typeface="Inter Medium"/>
              <a:buNone/>
              <a:defRPr sz="1500">
                <a:latin typeface="Inter Medium"/>
                <a:ea typeface="Inter Medium"/>
                <a:cs typeface="Inter Medium"/>
                <a:sym typeface="Inter Medium"/>
              </a:defRPr>
            </a:lvl5pPr>
            <a:lvl6pPr lvl="5">
              <a:spcBef>
                <a:spcPts val="0"/>
              </a:spcBef>
              <a:spcAft>
                <a:spcPts val="0"/>
              </a:spcAft>
              <a:buClr>
                <a:schemeClr val="lt1"/>
              </a:buClr>
              <a:buSzPts val="1500"/>
              <a:buFont typeface="Inter Medium"/>
              <a:buNone/>
              <a:defRPr sz="1500">
                <a:latin typeface="Inter Medium"/>
                <a:ea typeface="Inter Medium"/>
                <a:cs typeface="Inter Medium"/>
                <a:sym typeface="Inter Medium"/>
              </a:defRPr>
            </a:lvl6pPr>
            <a:lvl7pPr lvl="6">
              <a:spcBef>
                <a:spcPts val="0"/>
              </a:spcBef>
              <a:spcAft>
                <a:spcPts val="0"/>
              </a:spcAft>
              <a:buClr>
                <a:schemeClr val="lt1"/>
              </a:buClr>
              <a:buSzPts val="1500"/>
              <a:buFont typeface="Inter Medium"/>
              <a:buNone/>
              <a:defRPr sz="1500">
                <a:latin typeface="Inter Medium"/>
                <a:ea typeface="Inter Medium"/>
                <a:cs typeface="Inter Medium"/>
                <a:sym typeface="Inter Medium"/>
              </a:defRPr>
            </a:lvl7pPr>
            <a:lvl8pPr lvl="7">
              <a:spcBef>
                <a:spcPts val="0"/>
              </a:spcBef>
              <a:spcAft>
                <a:spcPts val="0"/>
              </a:spcAft>
              <a:buClr>
                <a:schemeClr val="lt1"/>
              </a:buClr>
              <a:buSzPts val="1500"/>
              <a:buFont typeface="Inter Medium"/>
              <a:buNone/>
              <a:defRPr sz="1500">
                <a:latin typeface="Inter Medium"/>
                <a:ea typeface="Inter Medium"/>
                <a:cs typeface="Inter Medium"/>
                <a:sym typeface="Inter Medium"/>
              </a:defRPr>
            </a:lvl8pPr>
            <a:lvl9pPr lvl="8">
              <a:spcBef>
                <a:spcPts val="0"/>
              </a:spcBef>
              <a:spcAft>
                <a:spcPts val="0"/>
              </a:spcAft>
              <a:buClr>
                <a:schemeClr val="lt1"/>
              </a:buClr>
              <a:buSzPts val="1500"/>
              <a:buFont typeface="Inter Medium"/>
              <a:buNone/>
              <a:defRPr sz="1500">
                <a:latin typeface="Inter Medium"/>
                <a:ea typeface="Inter Medium"/>
                <a:cs typeface="Inter Medium"/>
                <a:sym typeface="Inter Medium"/>
              </a:defRPr>
            </a:lvl9pPr>
          </a:lstStyle>
          <a:p/>
        </p:txBody>
      </p:sp>
      <p:sp>
        <p:nvSpPr>
          <p:cNvPr id="45" name="Google Shape;45;p4"/>
          <p:cNvSpPr txBox="1"/>
          <p:nvPr>
            <p:ph idx="14" type="body"/>
          </p:nvPr>
        </p:nvSpPr>
        <p:spPr>
          <a:xfrm>
            <a:off x="3065900" y="4226175"/>
            <a:ext cx="2025300" cy="684900"/>
          </a:xfrm>
          <a:prstGeom prst="rect">
            <a:avLst/>
          </a:prstGeom>
        </p:spPr>
        <p:txBody>
          <a:bodyPr anchorCtr="0" anchor="t" bIns="91425" lIns="182875" spcFirstLastPara="1" rIns="91425" wrap="square" tIns="91425">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46" name="Google Shape;46;p4"/>
          <p:cNvSpPr txBox="1"/>
          <p:nvPr>
            <p:ph idx="15" type="title"/>
          </p:nvPr>
        </p:nvSpPr>
        <p:spPr>
          <a:xfrm>
            <a:off x="5090675" y="3584775"/>
            <a:ext cx="2027700" cy="641400"/>
          </a:xfrm>
          <a:prstGeom prst="rect">
            <a:avLst/>
          </a:prstGeom>
        </p:spPr>
        <p:txBody>
          <a:bodyPr anchorCtr="0" anchor="t" bIns="91425" lIns="182875" spcFirstLastPara="1" rIns="91425" wrap="square" tIns="91425">
            <a:noAutofit/>
          </a:bodyPr>
          <a:lstStyle>
            <a:lvl1pPr lvl="0">
              <a:spcBef>
                <a:spcPts val="0"/>
              </a:spcBef>
              <a:spcAft>
                <a:spcPts val="0"/>
              </a:spcAft>
              <a:buClr>
                <a:schemeClr val="lt1"/>
              </a:buClr>
              <a:buSzPts val="1500"/>
              <a:buFont typeface="Inter Medium"/>
              <a:buNone/>
              <a:defRPr sz="1500">
                <a:latin typeface="Inter Medium"/>
                <a:ea typeface="Inter Medium"/>
                <a:cs typeface="Inter Medium"/>
                <a:sym typeface="Inter Medium"/>
              </a:defRPr>
            </a:lvl1pPr>
            <a:lvl2pPr lvl="1">
              <a:spcBef>
                <a:spcPts val="0"/>
              </a:spcBef>
              <a:spcAft>
                <a:spcPts val="0"/>
              </a:spcAft>
              <a:buClr>
                <a:schemeClr val="lt1"/>
              </a:buClr>
              <a:buSzPts val="1500"/>
              <a:buFont typeface="Inter Medium"/>
              <a:buNone/>
              <a:defRPr sz="1500">
                <a:latin typeface="Inter Medium"/>
                <a:ea typeface="Inter Medium"/>
                <a:cs typeface="Inter Medium"/>
                <a:sym typeface="Inter Medium"/>
              </a:defRPr>
            </a:lvl2pPr>
            <a:lvl3pPr lvl="2">
              <a:spcBef>
                <a:spcPts val="0"/>
              </a:spcBef>
              <a:spcAft>
                <a:spcPts val="0"/>
              </a:spcAft>
              <a:buClr>
                <a:schemeClr val="lt1"/>
              </a:buClr>
              <a:buSzPts val="1500"/>
              <a:buFont typeface="Inter Medium"/>
              <a:buNone/>
              <a:defRPr sz="1500">
                <a:latin typeface="Inter Medium"/>
                <a:ea typeface="Inter Medium"/>
                <a:cs typeface="Inter Medium"/>
                <a:sym typeface="Inter Medium"/>
              </a:defRPr>
            </a:lvl3pPr>
            <a:lvl4pPr lvl="3">
              <a:spcBef>
                <a:spcPts val="0"/>
              </a:spcBef>
              <a:spcAft>
                <a:spcPts val="0"/>
              </a:spcAft>
              <a:buClr>
                <a:schemeClr val="lt1"/>
              </a:buClr>
              <a:buSzPts val="1500"/>
              <a:buFont typeface="Inter Medium"/>
              <a:buNone/>
              <a:defRPr sz="1500">
                <a:latin typeface="Inter Medium"/>
                <a:ea typeface="Inter Medium"/>
                <a:cs typeface="Inter Medium"/>
                <a:sym typeface="Inter Medium"/>
              </a:defRPr>
            </a:lvl4pPr>
            <a:lvl5pPr lvl="4">
              <a:spcBef>
                <a:spcPts val="0"/>
              </a:spcBef>
              <a:spcAft>
                <a:spcPts val="0"/>
              </a:spcAft>
              <a:buClr>
                <a:schemeClr val="lt1"/>
              </a:buClr>
              <a:buSzPts val="1500"/>
              <a:buFont typeface="Inter Medium"/>
              <a:buNone/>
              <a:defRPr sz="1500">
                <a:latin typeface="Inter Medium"/>
                <a:ea typeface="Inter Medium"/>
                <a:cs typeface="Inter Medium"/>
                <a:sym typeface="Inter Medium"/>
              </a:defRPr>
            </a:lvl5pPr>
            <a:lvl6pPr lvl="5">
              <a:spcBef>
                <a:spcPts val="0"/>
              </a:spcBef>
              <a:spcAft>
                <a:spcPts val="0"/>
              </a:spcAft>
              <a:buClr>
                <a:schemeClr val="lt1"/>
              </a:buClr>
              <a:buSzPts val="1500"/>
              <a:buFont typeface="Inter Medium"/>
              <a:buNone/>
              <a:defRPr sz="1500">
                <a:latin typeface="Inter Medium"/>
                <a:ea typeface="Inter Medium"/>
                <a:cs typeface="Inter Medium"/>
                <a:sym typeface="Inter Medium"/>
              </a:defRPr>
            </a:lvl6pPr>
            <a:lvl7pPr lvl="6">
              <a:spcBef>
                <a:spcPts val="0"/>
              </a:spcBef>
              <a:spcAft>
                <a:spcPts val="0"/>
              </a:spcAft>
              <a:buClr>
                <a:schemeClr val="lt1"/>
              </a:buClr>
              <a:buSzPts val="1500"/>
              <a:buFont typeface="Inter Medium"/>
              <a:buNone/>
              <a:defRPr sz="1500">
                <a:latin typeface="Inter Medium"/>
                <a:ea typeface="Inter Medium"/>
                <a:cs typeface="Inter Medium"/>
                <a:sym typeface="Inter Medium"/>
              </a:defRPr>
            </a:lvl7pPr>
            <a:lvl8pPr lvl="7">
              <a:spcBef>
                <a:spcPts val="0"/>
              </a:spcBef>
              <a:spcAft>
                <a:spcPts val="0"/>
              </a:spcAft>
              <a:buClr>
                <a:schemeClr val="lt1"/>
              </a:buClr>
              <a:buSzPts val="1500"/>
              <a:buFont typeface="Inter Medium"/>
              <a:buNone/>
              <a:defRPr sz="1500">
                <a:latin typeface="Inter Medium"/>
                <a:ea typeface="Inter Medium"/>
                <a:cs typeface="Inter Medium"/>
                <a:sym typeface="Inter Medium"/>
              </a:defRPr>
            </a:lvl8pPr>
            <a:lvl9pPr lvl="8">
              <a:spcBef>
                <a:spcPts val="0"/>
              </a:spcBef>
              <a:spcAft>
                <a:spcPts val="0"/>
              </a:spcAft>
              <a:buClr>
                <a:schemeClr val="lt1"/>
              </a:buClr>
              <a:buSzPts val="1500"/>
              <a:buFont typeface="Inter Medium"/>
              <a:buNone/>
              <a:defRPr sz="1500">
                <a:latin typeface="Inter Medium"/>
                <a:ea typeface="Inter Medium"/>
                <a:cs typeface="Inter Medium"/>
                <a:sym typeface="Inter Medium"/>
              </a:defRPr>
            </a:lvl9pPr>
          </a:lstStyle>
          <a:p/>
        </p:txBody>
      </p:sp>
      <p:sp>
        <p:nvSpPr>
          <p:cNvPr id="47" name="Google Shape;47;p4"/>
          <p:cNvSpPr txBox="1"/>
          <p:nvPr>
            <p:ph idx="16" type="body"/>
          </p:nvPr>
        </p:nvSpPr>
        <p:spPr>
          <a:xfrm>
            <a:off x="5090725" y="4226175"/>
            <a:ext cx="2027700" cy="684900"/>
          </a:xfrm>
          <a:prstGeom prst="rect">
            <a:avLst/>
          </a:prstGeom>
        </p:spPr>
        <p:txBody>
          <a:bodyPr anchorCtr="0" anchor="t" bIns="91425" lIns="182875" spcFirstLastPara="1" rIns="91425" wrap="square" tIns="91425">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48" name="Google Shape;48;p4"/>
          <p:cNvSpPr txBox="1"/>
          <p:nvPr>
            <p:ph idx="17" type="title"/>
          </p:nvPr>
        </p:nvSpPr>
        <p:spPr>
          <a:xfrm>
            <a:off x="7118725" y="3584775"/>
            <a:ext cx="2025300" cy="641400"/>
          </a:xfrm>
          <a:prstGeom prst="rect">
            <a:avLst/>
          </a:prstGeom>
        </p:spPr>
        <p:txBody>
          <a:bodyPr anchorCtr="0" anchor="t" bIns="91425" lIns="182875" spcFirstLastPara="1" rIns="91425" wrap="square" tIns="91425">
            <a:noAutofit/>
          </a:bodyPr>
          <a:lstStyle>
            <a:lvl1pPr lvl="0">
              <a:spcBef>
                <a:spcPts val="0"/>
              </a:spcBef>
              <a:spcAft>
                <a:spcPts val="0"/>
              </a:spcAft>
              <a:buClr>
                <a:schemeClr val="lt1"/>
              </a:buClr>
              <a:buSzPts val="1500"/>
              <a:buFont typeface="Inter Medium"/>
              <a:buNone/>
              <a:defRPr sz="1500">
                <a:latin typeface="Inter Medium"/>
                <a:ea typeface="Inter Medium"/>
                <a:cs typeface="Inter Medium"/>
                <a:sym typeface="Inter Medium"/>
              </a:defRPr>
            </a:lvl1pPr>
            <a:lvl2pPr lvl="1">
              <a:spcBef>
                <a:spcPts val="0"/>
              </a:spcBef>
              <a:spcAft>
                <a:spcPts val="0"/>
              </a:spcAft>
              <a:buClr>
                <a:schemeClr val="lt1"/>
              </a:buClr>
              <a:buSzPts val="1500"/>
              <a:buFont typeface="Inter Medium"/>
              <a:buNone/>
              <a:defRPr sz="1500">
                <a:latin typeface="Inter Medium"/>
                <a:ea typeface="Inter Medium"/>
                <a:cs typeface="Inter Medium"/>
                <a:sym typeface="Inter Medium"/>
              </a:defRPr>
            </a:lvl2pPr>
            <a:lvl3pPr lvl="2">
              <a:spcBef>
                <a:spcPts val="0"/>
              </a:spcBef>
              <a:spcAft>
                <a:spcPts val="0"/>
              </a:spcAft>
              <a:buClr>
                <a:schemeClr val="lt1"/>
              </a:buClr>
              <a:buSzPts val="1500"/>
              <a:buFont typeface="Inter Medium"/>
              <a:buNone/>
              <a:defRPr sz="1500">
                <a:latin typeface="Inter Medium"/>
                <a:ea typeface="Inter Medium"/>
                <a:cs typeface="Inter Medium"/>
                <a:sym typeface="Inter Medium"/>
              </a:defRPr>
            </a:lvl3pPr>
            <a:lvl4pPr lvl="3">
              <a:spcBef>
                <a:spcPts val="0"/>
              </a:spcBef>
              <a:spcAft>
                <a:spcPts val="0"/>
              </a:spcAft>
              <a:buClr>
                <a:schemeClr val="lt1"/>
              </a:buClr>
              <a:buSzPts val="1500"/>
              <a:buFont typeface="Inter Medium"/>
              <a:buNone/>
              <a:defRPr sz="1500">
                <a:latin typeface="Inter Medium"/>
                <a:ea typeface="Inter Medium"/>
                <a:cs typeface="Inter Medium"/>
                <a:sym typeface="Inter Medium"/>
              </a:defRPr>
            </a:lvl4pPr>
            <a:lvl5pPr lvl="4">
              <a:spcBef>
                <a:spcPts val="0"/>
              </a:spcBef>
              <a:spcAft>
                <a:spcPts val="0"/>
              </a:spcAft>
              <a:buClr>
                <a:schemeClr val="lt1"/>
              </a:buClr>
              <a:buSzPts val="1500"/>
              <a:buFont typeface="Inter Medium"/>
              <a:buNone/>
              <a:defRPr sz="1500">
                <a:latin typeface="Inter Medium"/>
                <a:ea typeface="Inter Medium"/>
                <a:cs typeface="Inter Medium"/>
                <a:sym typeface="Inter Medium"/>
              </a:defRPr>
            </a:lvl5pPr>
            <a:lvl6pPr lvl="5">
              <a:spcBef>
                <a:spcPts val="0"/>
              </a:spcBef>
              <a:spcAft>
                <a:spcPts val="0"/>
              </a:spcAft>
              <a:buClr>
                <a:schemeClr val="lt1"/>
              </a:buClr>
              <a:buSzPts val="1500"/>
              <a:buFont typeface="Inter Medium"/>
              <a:buNone/>
              <a:defRPr sz="1500">
                <a:latin typeface="Inter Medium"/>
                <a:ea typeface="Inter Medium"/>
                <a:cs typeface="Inter Medium"/>
                <a:sym typeface="Inter Medium"/>
              </a:defRPr>
            </a:lvl6pPr>
            <a:lvl7pPr lvl="6">
              <a:spcBef>
                <a:spcPts val="0"/>
              </a:spcBef>
              <a:spcAft>
                <a:spcPts val="0"/>
              </a:spcAft>
              <a:buClr>
                <a:schemeClr val="lt1"/>
              </a:buClr>
              <a:buSzPts val="1500"/>
              <a:buFont typeface="Inter Medium"/>
              <a:buNone/>
              <a:defRPr sz="1500">
                <a:latin typeface="Inter Medium"/>
                <a:ea typeface="Inter Medium"/>
                <a:cs typeface="Inter Medium"/>
                <a:sym typeface="Inter Medium"/>
              </a:defRPr>
            </a:lvl7pPr>
            <a:lvl8pPr lvl="7">
              <a:spcBef>
                <a:spcPts val="0"/>
              </a:spcBef>
              <a:spcAft>
                <a:spcPts val="0"/>
              </a:spcAft>
              <a:buClr>
                <a:schemeClr val="lt1"/>
              </a:buClr>
              <a:buSzPts val="1500"/>
              <a:buFont typeface="Inter Medium"/>
              <a:buNone/>
              <a:defRPr sz="1500">
                <a:latin typeface="Inter Medium"/>
                <a:ea typeface="Inter Medium"/>
                <a:cs typeface="Inter Medium"/>
                <a:sym typeface="Inter Medium"/>
              </a:defRPr>
            </a:lvl8pPr>
            <a:lvl9pPr lvl="8">
              <a:spcBef>
                <a:spcPts val="0"/>
              </a:spcBef>
              <a:spcAft>
                <a:spcPts val="0"/>
              </a:spcAft>
              <a:buClr>
                <a:schemeClr val="lt1"/>
              </a:buClr>
              <a:buSzPts val="1500"/>
              <a:buFont typeface="Inter Medium"/>
              <a:buNone/>
              <a:defRPr sz="1500">
                <a:latin typeface="Inter Medium"/>
                <a:ea typeface="Inter Medium"/>
                <a:cs typeface="Inter Medium"/>
                <a:sym typeface="Inter Medium"/>
              </a:defRPr>
            </a:lvl9pPr>
          </a:lstStyle>
          <a:p/>
        </p:txBody>
      </p:sp>
      <p:sp>
        <p:nvSpPr>
          <p:cNvPr id="49" name="Google Shape;49;p4"/>
          <p:cNvSpPr txBox="1"/>
          <p:nvPr>
            <p:ph idx="18" type="body"/>
          </p:nvPr>
        </p:nvSpPr>
        <p:spPr>
          <a:xfrm>
            <a:off x="7118775" y="4226175"/>
            <a:ext cx="2025300" cy="684900"/>
          </a:xfrm>
          <a:prstGeom prst="rect">
            <a:avLst/>
          </a:prstGeom>
        </p:spPr>
        <p:txBody>
          <a:bodyPr anchorCtr="0" anchor="t" bIns="91425" lIns="182875" spcFirstLastPara="1" rIns="91425" wrap="square" tIns="91425">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50" name="Google Shape;50;p4"/>
          <p:cNvSpPr txBox="1"/>
          <p:nvPr>
            <p:ph idx="19"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51" name="Google Shape;51;p4"/>
          <p:cNvSpPr txBox="1"/>
          <p:nvPr>
            <p:ph idx="20" type="title"/>
          </p:nvPr>
        </p:nvSpPr>
        <p:spPr>
          <a:xfrm flipH="1">
            <a:off x="1046169" y="666261"/>
            <a:ext cx="7576500" cy="6414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sp>
        <p:nvSpPr>
          <p:cNvPr id="52" name="Google Shape;52;p4"/>
          <p:cNvSpPr txBox="1"/>
          <p:nvPr>
            <p:ph idx="21" type="subTitle"/>
          </p:nvPr>
        </p:nvSpPr>
        <p:spPr>
          <a:xfrm>
            <a:off x="104210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53" name="Google Shape;53;p4"/>
          <p:cNvSpPr txBox="1"/>
          <p:nvPr>
            <p:ph idx="22"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54" name="Google Shape;54;p4"/>
          <p:cNvSpPr txBox="1"/>
          <p:nvPr>
            <p:ph idx="23" type="subTitle"/>
          </p:nvPr>
        </p:nvSpPr>
        <p:spPr>
          <a:xfrm>
            <a:off x="1041050" y="334925"/>
            <a:ext cx="7581900" cy="329700"/>
          </a:xfrm>
          <a:prstGeom prst="rect">
            <a:avLst/>
          </a:prstGeom>
        </p:spPr>
        <p:txBody>
          <a:bodyPr anchorCtr="0" anchor="ctr" bIns="0" lIns="274300" spcFirstLastPara="1" rIns="91425" wrap="square" tIns="91425">
            <a:normAutofit/>
          </a:bodyPr>
          <a:lstStyle>
            <a:lvl1pPr lvl="0">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ALT 6">
  <p:cSld name="BLANK_2">
    <p:bg>
      <p:bgPr>
        <a:solidFill>
          <a:schemeClr val="dk2"/>
        </a:solidFill>
      </p:bgPr>
    </p:bg>
    <p:spTree>
      <p:nvGrpSpPr>
        <p:cNvPr id="636" name="Shape 636"/>
        <p:cNvGrpSpPr/>
        <p:nvPr/>
      </p:nvGrpSpPr>
      <p:grpSpPr>
        <a:xfrm>
          <a:off x="0" y="0"/>
          <a:ext cx="0" cy="0"/>
          <a:chOff x="0" y="0"/>
          <a:chExt cx="0" cy="0"/>
        </a:xfrm>
      </p:grpSpPr>
      <p:cxnSp>
        <p:nvCxnSpPr>
          <p:cNvPr id="637" name="Google Shape;637;p31"/>
          <p:cNvCxnSpPr/>
          <p:nvPr/>
        </p:nvCxnSpPr>
        <p:spPr>
          <a:xfrm>
            <a:off x="514575" y="521125"/>
            <a:ext cx="0" cy="4098300"/>
          </a:xfrm>
          <a:prstGeom prst="straightConnector1">
            <a:avLst/>
          </a:prstGeom>
          <a:noFill/>
          <a:ln cap="flat" cmpd="sng" w="9525">
            <a:solidFill>
              <a:schemeClr val="accent6"/>
            </a:solidFill>
            <a:prstDash val="solid"/>
            <a:round/>
            <a:headEnd len="sm" w="sm" type="none"/>
            <a:tailEnd len="sm" w="sm" type="none"/>
          </a:ln>
        </p:spPr>
      </p:cxnSp>
      <p:cxnSp>
        <p:nvCxnSpPr>
          <p:cNvPr id="638" name="Google Shape;638;p31"/>
          <p:cNvCxnSpPr/>
          <p:nvPr/>
        </p:nvCxnSpPr>
        <p:spPr>
          <a:xfrm>
            <a:off x="8622600" y="521125"/>
            <a:ext cx="0" cy="4098300"/>
          </a:xfrm>
          <a:prstGeom prst="straightConnector1">
            <a:avLst/>
          </a:prstGeom>
          <a:noFill/>
          <a:ln cap="flat" cmpd="sng" w="9525">
            <a:solidFill>
              <a:schemeClr val="accent6"/>
            </a:solidFill>
            <a:prstDash val="solid"/>
            <a:round/>
            <a:headEnd len="sm" w="sm" type="none"/>
            <a:tailEnd len="sm" w="sm" type="none"/>
          </a:ln>
        </p:spPr>
      </p:cxnSp>
      <p:cxnSp>
        <p:nvCxnSpPr>
          <p:cNvPr id="639" name="Google Shape;639;p31"/>
          <p:cNvCxnSpPr/>
          <p:nvPr/>
        </p:nvCxnSpPr>
        <p:spPr>
          <a:xfrm>
            <a:off x="-675" y="521125"/>
            <a:ext cx="9145200" cy="0"/>
          </a:xfrm>
          <a:prstGeom prst="straightConnector1">
            <a:avLst/>
          </a:prstGeom>
          <a:noFill/>
          <a:ln cap="flat" cmpd="sng" w="9525">
            <a:solidFill>
              <a:schemeClr val="accent6"/>
            </a:solidFill>
            <a:prstDash val="solid"/>
            <a:round/>
            <a:headEnd len="sm" w="sm" type="none"/>
            <a:tailEnd len="sm" w="sm" type="none"/>
          </a:ln>
        </p:spPr>
      </p:cxnSp>
      <p:cxnSp>
        <p:nvCxnSpPr>
          <p:cNvPr id="640" name="Google Shape;640;p31"/>
          <p:cNvCxnSpPr/>
          <p:nvPr/>
        </p:nvCxnSpPr>
        <p:spPr>
          <a:xfrm>
            <a:off x="-675" y="4619425"/>
            <a:ext cx="9145200" cy="0"/>
          </a:xfrm>
          <a:prstGeom prst="straightConnector1">
            <a:avLst/>
          </a:prstGeom>
          <a:noFill/>
          <a:ln cap="flat" cmpd="sng" w="9525">
            <a:solidFill>
              <a:schemeClr val="accent6"/>
            </a:solidFill>
            <a:prstDash val="solid"/>
            <a:round/>
            <a:headEnd len="sm" w="sm" type="none"/>
            <a:tailEnd len="sm" w="sm" type="none"/>
          </a:ln>
        </p:spPr>
      </p:cxnSp>
      <p:cxnSp>
        <p:nvCxnSpPr>
          <p:cNvPr id="641" name="Google Shape;641;p31"/>
          <p:cNvCxnSpPr/>
          <p:nvPr/>
        </p:nvCxnSpPr>
        <p:spPr>
          <a:xfrm>
            <a:off x="-675" y="3464200"/>
            <a:ext cx="9145200" cy="0"/>
          </a:xfrm>
          <a:prstGeom prst="straightConnector1">
            <a:avLst/>
          </a:prstGeom>
          <a:noFill/>
          <a:ln cap="flat" cmpd="sng" w="9525">
            <a:solidFill>
              <a:schemeClr val="accent6"/>
            </a:solidFill>
            <a:prstDash val="solid"/>
            <a:round/>
            <a:headEnd len="sm" w="sm" type="none"/>
            <a:tailEnd len="sm" w="sm" type="none"/>
          </a:ln>
        </p:spPr>
      </p:cxnSp>
      <p:cxnSp>
        <p:nvCxnSpPr>
          <p:cNvPr id="642" name="Google Shape;642;p31"/>
          <p:cNvCxnSpPr/>
          <p:nvPr/>
        </p:nvCxnSpPr>
        <p:spPr>
          <a:xfrm>
            <a:off x="516375" y="4043175"/>
            <a:ext cx="8111100" cy="0"/>
          </a:xfrm>
          <a:prstGeom prst="straightConnector1">
            <a:avLst/>
          </a:prstGeom>
          <a:noFill/>
          <a:ln cap="flat" cmpd="sng" w="9525">
            <a:solidFill>
              <a:schemeClr val="accent6"/>
            </a:solidFill>
            <a:prstDash val="solid"/>
            <a:round/>
            <a:headEnd len="sm" w="sm" type="none"/>
            <a:tailEnd len="sm" w="sm" type="none"/>
          </a:ln>
        </p:spPr>
      </p:cxnSp>
      <p:cxnSp>
        <p:nvCxnSpPr>
          <p:cNvPr id="643" name="Google Shape;643;p31"/>
          <p:cNvCxnSpPr/>
          <p:nvPr/>
        </p:nvCxnSpPr>
        <p:spPr>
          <a:xfrm>
            <a:off x="4572000" y="3464200"/>
            <a:ext cx="0" cy="576300"/>
          </a:xfrm>
          <a:prstGeom prst="straightConnector1">
            <a:avLst/>
          </a:prstGeom>
          <a:noFill/>
          <a:ln cap="flat" cmpd="sng" w="9525">
            <a:solidFill>
              <a:schemeClr val="accent6"/>
            </a:solidFill>
            <a:prstDash val="solid"/>
            <a:round/>
            <a:headEnd len="sm" w="sm" type="none"/>
            <a:tailEnd len="sm" w="sm" type="none"/>
          </a:ln>
        </p:spPr>
      </p:cxnSp>
      <p:sp>
        <p:nvSpPr>
          <p:cNvPr id="644" name="Google Shape;644;p31"/>
          <p:cNvSpPr txBox="1"/>
          <p:nvPr>
            <p:ph type="title"/>
          </p:nvPr>
        </p:nvSpPr>
        <p:spPr>
          <a:xfrm>
            <a:off x="511600" y="913900"/>
            <a:ext cx="8111100" cy="1602000"/>
          </a:xfrm>
          <a:prstGeom prst="rect">
            <a:avLst/>
          </a:prstGeom>
        </p:spPr>
        <p:txBody>
          <a:bodyPr anchorCtr="0" anchor="ctr" bIns="91425" lIns="91425" spcFirstLastPara="1" rIns="91425" wrap="square" tIns="91425">
            <a:normAutofit/>
          </a:bodyPr>
          <a:lstStyle>
            <a:lvl1pPr lvl="0" algn="ctr">
              <a:lnSpc>
                <a:spcPct val="80000"/>
              </a:lnSpc>
              <a:spcBef>
                <a:spcPts val="0"/>
              </a:spcBef>
              <a:spcAft>
                <a:spcPts val="0"/>
              </a:spcAft>
              <a:buClr>
                <a:schemeClr val="dk1"/>
              </a:buClr>
              <a:buSzPts val="4400"/>
              <a:buFont typeface="Gowun Batang"/>
              <a:buNone/>
              <a:defRPr sz="4400">
                <a:solidFill>
                  <a:schemeClr val="dk1"/>
                </a:solidFill>
              </a:defRPr>
            </a:lvl1pPr>
            <a:lvl2pPr lvl="1" algn="ctr">
              <a:lnSpc>
                <a:spcPct val="80000"/>
              </a:lnSpc>
              <a:spcBef>
                <a:spcPts val="0"/>
              </a:spcBef>
              <a:spcAft>
                <a:spcPts val="0"/>
              </a:spcAft>
              <a:buClr>
                <a:schemeClr val="dk1"/>
              </a:buClr>
              <a:buSzPts val="5500"/>
              <a:buFont typeface="Gowun Batang"/>
              <a:buNone/>
              <a:defRPr sz="5500">
                <a:solidFill>
                  <a:schemeClr val="dk1"/>
                </a:solidFill>
              </a:defRPr>
            </a:lvl2pPr>
            <a:lvl3pPr lvl="2" algn="ctr">
              <a:lnSpc>
                <a:spcPct val="80000"/>
              </a:lnSpc>
              <a:spcBef>
                <a:spcPts val="0"/>
              </a:spcBef>
              <a:spcAft>
                <a:spcPts val="0"/>
              </a:spcAft>
              <a:buClr>
                <a:schemeClr val="dk1"/>
              </a:buClr>
              <a:buSzPts val="5500"/>
              <a:buFont typeface="Gowun Batang"/>
              <a:buNone/>
              <a:defRPr sz="5500">
                <a:solidFill>
                  <a:schemeClr val="dk1"/>
                </a:solidFill>
              </a:defRPr>
            </a:lvl3pPr>
            <a:lvl4pPr lvl="3" algn="ctr">
              <a:lnSpc>
                <a:spcPct val="80000"/>
              </a:lnSpc>
              <a:spcBef>
                <a:spcPts val="0"/>
              </a:spcBef>
              <a:spcAft>
                <a:spcPts val="0"/>
              </a:spcAft>
              <a:buClr>
                <a:schemeClr val="dk1"/>
              </a:buClr>
              <a:buSzPts val="5500"/>
              <a:buFont typeface="Gowun Batang"/>
              <a:buNone/>
              <a:defRPr sz="5500">
                <a:solidFill>
                  <a:schemeClr val="dk1"/>
                </a:solidFill>
              </a:defRPr>
            </a:lvl4pPr>
            <a:lvl5pPr lvl="4" algn="ctr">
              <a:lnSpc>
                <a:spcPct val="80000"/>
              </a:lnSpc>
              <a:spcBef>
                <a:spcPts val="0"/>
              </a:spcBef>
              <a:spcAft>
                <a:spcPts val="0"/>
              </a:spcAft>
              <a:buClr>
                <a:schemeClr val="dk1"/>
              </a:buClr>
              <a:buSzPts val="5500"/>
              <a:buFont typeface="Gowun Batang"/>
              <a:buNone/>
              <a:defRPr sz="5500">
                <a:solidFill>
                  <a:schemeClr val="dk1"/>
                </a:solidFill>
              </a:defRPr>
            </a:lvl5pPr>
            <a:lvl6pPr lvl="5" algn="ctr">
              <a:lnSpc>
                <a:spcPct val="80000"/>
              </a:lnSpc>
              <a:spcBef>
                <a:spcPts val="0"/>
              </a:spcBef>
              <a:spcAft>
                <a:spcPts val="0"/>
              </a:spcAft>
              <a:buClr>
                <a:schemeClr val="dk1"/>
              </a:buClr>
              <a:buSzPts val="5500"/>
              <a:buFont typeface="Gowun Batang"/>
              <a:buNone/>
              <a:defRPr sz="5500">
                <a:solidFill>
                  <a:schemeClr val="dk1"/>
                </a:solidFill>
              </a:defRPr>
            </a:lvl6pPr>
            <a:lvl7pPr lvl="6" algn="ctr">
              <a:lnSpc>
                <a:spcPct val="80000"/>
              </a:lnSpc>
              <a:spcBef>
                <a:spcPts val="0"/>
              </a:spcBef>
              <a:spcAft>
                <a:spcPts val="0"/>
              </a:spcAft>
              <a:buClr>
                <a:schemeClr val="dk1"/>
              </a:buClr>
              <a:buSzPts val="5500"/>
              <a:buFont typeface="Gowun Batang"/>
              <a:buNone/>
              <a:defRPr sz="5500">
                <a:solidFill>
                  <a:schemeClr val="dk1"/>
                </a:solidFill>
              </a:defRPr>
            </a:lvl7pPr>
            <a:lvl8pPr lvl="7" algn="ctr">
              <a:lnSpc>
                <a:spcPct val="80000"/>
              </a:lnSpc>
              <a:spcBef>
                <a:spcPts val="0"/>
              </a:spcBef>
              <a:spcAft>
                <a:spcPts val="0"/>
              </a:spcAft>
              <a:buClr>
                <a:schemeClr val="dk1"/>
              </a:buClr>
              <a:buSzPts val="5500"/>
              <a:buFont typeface="Gowun Batang"/>
              <a:buNone/>
              <a:defRPr sz="5500">
                <a:solidFill>
                  <a:schemeClr val="dk1"/>
                </a:solidFill>
              </a:defRPr>
            </a:lvl8pPr>
            <a:lvl9pPr lvl="8" algn="ctr">
              <a:lnSpc>
                <a:spcPct val="80000"/>
              </a:lnSpc>
              <a:spcBef>
                <a:spcPts val="0"/>
              </a:spcBef>
              <a:spcAft>
                <a:spcPts val="0"/>
              </a:spcAft>
              <a:buClr>
                <a:schemeClr val="dk1"/>
              </a:buClr>
              <a:buSzPts val="5500"/>
              <a:buFont typeface="Gowun Batang"/>
              <a:buNone/>
              <a:defRPr sz="5500">
                <a:solidFill>
                  <a:schemeClr val="dk1"/>
                </a:solidFill>
              </a:defRPr>
            </a:lvl9pPr>
          </a:lstStyle>
          <a:p/>
        </p:txBody>
      </p:sp>
      <p:sp>
        <p:nvSpPr>
          <p:cNvPr id="645" name="Google Shape;645;p31"/>
          <p:cNvSpPr txBox="1"/>
          <p:nvPr>
            <p:ph idx="1" type="subTitle"/>
          </p:nvPr>
        </p:nvSpPr>
        <p:spPr>
          <a:xfrm>
            <a:off x="511500" y="2515913"/>
            <a:ext cx="8111100" cy="3693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accent3"/>
              </a:buClr>
              <a:buSzPts val="1200"/>
              <a:buFont typeface="Inter"/>
              <a:buNone/>
              <a:defRPr>
                <a:solidFill>
                  <a:schemeClr val="accent3"/>
                </a:solidFill>
              </a:defRPr>
            </a:lvl1pPr>
            <a:lvl2pPr lvl="1" algn="ctr">
              <a:spcBef>
                <a:spcPts val="0"/>
              </a:spcBef>
              <a:spcAft>
                <a:spcPts val="0"/>
              </a:spcAft>
              <a:buClr>
                <a:schemeClr val="accent3"/>
              </a:buClr>
              <a:buSzPts val="1200"/>
              <a:buFont typeface="Inter"/>
              <a:buNone/>
              <a:defRPr>
                <a:solidFill>
                  <a:schemeClr val="accent3"/>
                </a:solidFill>
              </a:defRPr>
            </a:lvl2pPr>
            <a:lvl3pPr lvl="2" algn="ctr">
              <a:spcBef>
                <a:spcPts val="0"/>
              </a:spcBef>
              <a:spcAft>
                <a:spcPts val="0"/>
              </a:spcAft>
              <a:buClr>
                <a:schemeClr val="accent3"/>
              </a:buClr>
              <a:buSzPts val="1200"/>
              <a:buFont typeface="Inter"/>
              <a:buNone/>
              <a:defRPr>
                <a:solidFill>
                  <a:schemeClr val="accent3"/>
                </a:solidFill>
              </a:defRPr>
            </a:lvl3pPr>
            <a:lvl4pPr lvl="3" algn="ctr">
              <a:spcBef>
                <a:spcPts val="0"/>
              </a:spcBef>
              <a:spcAft>
                <a:spcPts val="0"/>
              </a:spcAft>
              <a:buClr>
                <a:schemeClr val="accent3"/>
              </a:buClr>
              <a:buSzPts val="1200"/>
              <a:buFont typeface="Inter"/>
              <a:buNone/>
              <a:defRPr>
                <a:solidFill>
                  <a:schemeClr val="accent3"/>
                </a:solidFill>
              </a:defRPr>
            </a:lvl4pPr>
            <a:lvl5pPr lvl="4" algn="ctr">
              <a:spcBef>
                <a:spcPts val="0"/>
              </a:spcBef>
              <a:spcAft>
                <a:spcPts val="0"/>
              </a:spcAft>
              <a:buClr>
                <a:schemeClr val="accent3"/>
              </a:buClr>
              <a:buSzPts val="1200"/>
              <a:buFont typeface="Inter"/>
              <a:buNone/>
              <a:defRPr>
                <a:solidFill>
                  <a:schemeClr val="accent3"/>
                </a:solidFill>
              </a:defRPr>
            </a:lvl5pPr>
            <a:lvl6pPr lvl="5" algn="ctr">
              <a:spcBef>
                <a:spcPts val="0"/>
              </a:spcBef>
              <a:spcAft>
                <a:spcPts val="0"/>
              </a:spcAft>
              <a:buClr>
                <a:schemeClr val="accent3"/>
              </a:buClr>
              <a:buSzPts val="1200"/>
              <a:buFont typeface="Inter"/>
              <a:buNone/>
              <a:defRPr>
                <a:solidFill>
                  <a:schemeClr val="accent3"/>
                </a:solidFill>
              </a:defRPr>
            </a:lvl6pPr>
            <a:lvl7pPr lvl="6" algn="ctr">
              <a:spcBef>
                <a:spcPts val="0"/>
              </a:spcBef>
              <a:spcAft>
                <a:spcPts val="0"/>
              </a:spcAft>
              <a:buClr>
                <a:schemeClr val="accent3"/>
              </a:buClr>
              <a:buSzPts val="1200"/>
              <a:buFont typeface="Inter"/>
              <a:buNone/>
              <a:defRPr>
                <a:solidFill>
                  <a:schemeClr val="accent3"/>
                </a:solidFill>
              </a:defRPr>
            </a:lvl7pPr>
            <a:lvl8pPr lvl="7" algn="ctr">
              <a:spcBef>
                <a:spcPts val="0"/>
              </a:spcBef>
              <a:spcAft>
                <a:spcPts val="0"/>
              </a:spcAft>
              <a:buClr>
                <a:schemeClr val="accent3"/>
              </a:buClr>
              <a:buSzPts val="1200"/>
              <a:buFont typeface="Inter"/>
              <a:buNone/>
              <a:defRPr>
                <a:solidFill>
                  <a:schemeClr val="accent3"/>
                </a:solidFill>
              </a:defRPr>
            </a:lvl8pPr>
            <a:lvl9pPr lvl="8" algn="ctr">
              <a:spcBef>
                <a:spcPts val="0"/>
              </a:spcBef>
              <a:spcAft>
                <a:spcPts val="0"/>
              </a:spcAft>
              <a:buClr>
                <a:schemeClr val="accent3"/>
              </a:buClr>
              <a:buSzPts val="1200"/>
              <a:buFont typeface="Inter"/>
              <a:buNone/>
              <a:defRPr>
                <a:solidFill>
                  <a:schemeClr val="accent3"/>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ALT 4">
  <p:cSld name="BLANK_2_2">
    <p:bg>
      <p:bgPr>
        <a:solidFill>
          <a:schemeClr val="dk2"/>
        </a:solidFill>
      </p:bgPr>
    </p:bg>
    <p:spTree>
      <p:nvGrpSpPr>
        <p:cNvPr id="646" name="Shape 646"/>
        <p:cNvGrpSpPr/>
        <p:nvPr/>
      </p:nvGrpSpPr>
      <p:grpSpPr>
        <a:xfrm>
          <a:off x="0" y="0"/>
          <a:ext cx="0" cy="0"/>
          <a:chOff x="0" y="0"/>
          <a:chExt cx="0" cy="0"/>
        </a:xfrm>
      </p:grpSpPr>
      <p:sp>
        <p:nvSpPr>
          <p:cNvPr id="647" name="Google Shape;647;p32"/>
          <p:cNvSpPr txBox="1"/>
          <p:nvPr>
            <p:ph idx="1" type="subTitle"/>
          </p:nvPr>
        </p:nvSpPr>
        <p:spPr>
          <a:xfrm>
            <a:off x="514575" y="3467000"/>
            <a:ext cx="4057500" cy="576300"/>
          </a:xfrm>
          <a:prstGeom prst="rect">
            <a:avLst/>
          </a:prstGeom>
          <a:ln cap="flat" cmpd="sng" w="9525">
            <a:solidFill>
              <a:schemeClr val="accent6"/>
            </a:solidFill>
            <a:prstDash val="solid"/>
            <a:round/>
            <a:headEnd len="sm" w="sm" type="none"/>
            <a:tailEnd len="sm" w="sm" type="none"/>
          </a:ln>
        </p:spPr>
        <p:txBody>
          <a:bodyPr anchorCtr="0" anchor="ctr" bIns="91425" lIns="91425" spcFirstLastPara="1" rIns="91425" wrap="square" tIns="91425">
            <a:normAutofit/>
          </a:bodyPr>
          <a:lstStyle>
            <a:lvl1pPr lvl="0" algn="ctr">
              <a:spcBef>
                <a:spcPts val="0"/>
              </a:spcBef>
              <a:spcAft>
                <a:spcPts val="0"/>
              </a:spcAft>
              <a:buClr>
                <a:schemeClr val="dk1"/>
              </a:buClr>
              <a:buSzPts val="1000"/>
              <a:buFont typeface="Inter"/>
              <a:buNone/>
              <a:defRPr sz="1000">
                <a:solidFill>
                  <a:schemeClr val="dk1"/>
                </a:solidFill>
              </a:defRPr>
            </a:lvl1pPr>
            <a:lvl2pPr lvl="1" algn="ctr">
              <a:spcBef>
                <a:spcPts val="0"/>
              </a:spcBef>
              <a:spcAft>
                <a:spcPts val="0"/>
              </a:spcAft>
              <a:buClr>
                <a:schemeClr val="dk1"/>
              </a:buClr>
              <a:buSzPts val="1000"/>
              <a:buFont typeface="Inter"/>
              <a:buNone/>
              <a:defRPr sz="1000">
                <a:solidFill>
                  <a:schemeClr val="dk1"/>
                </a:solidFill>
              </a:defRPr>
            </a:lvl2pPr>
            <a:lvl3pPr lvl="2" algn="ctr">
              <a:spcBef>
                <a:spcPts val="0"/>
              </a:spcBef>
              <a:spcAft>
                <a:spcPts val="0"/>
              </a:spcAft>
              <a:buClr>
                <a:schemeClr val="dk1"/>
              </a:buClr>
              <a:buSzPts val="1000"/>
              <a:buFont typeface="Inter"/>
              <a:buNone/>
              <a:defRPr sz="1000">
                <a:solidFill>
                  <a:schemeClr val="dk1"/>
                </a:solidFill>
              </a:defRPr>
            </a:lvl3pPr>
            <a:lvl4pPr lvl="3" algn="ctr">
              <a:spcBef>
                <a:spcPts val="0"/>
              </a:spcBef>
              <a:spcAft>
                <a:spcPts val="0"/>
              </a:spcAft>
              <a:buClr>
                <a:schemeClr val="dk1"/>
              </a:buClr>
              <a:buSzPts val="1000"/>
              <a:buFont typeface="Inter"/>
              <a:buNone/>
              <a:defRPr sz="1000">
                <a:solidFill>
                  <a:schemeClr val="dk1"/>
                </a:solidFill>
              </a:defRPr>
            </a:lvl4pPr>
            <a:lvl5pPr lvl="4" algn="ctr">
              <a:spcBef>
                <a:spcPts val="0"/>
              </a:spcBef>
              <a:spcAft>
                <a:spcPts val="0"/>
              </a:spcAft>
              <a:buClr>
                <a:schemeClr val="dk1"/>
              </a:buClr>
              <a:buSzPts val="1000"/>
              <a:buFont typeface="Inter"/>
              <a:buNone/>
              <a:defRPr sz="1000">
                <a:solidFill>
                  <a:schemeClr val="dk1"/>
                </a:solidFill>
              </a:defRPr>
            </a:lvl5pPr>
            <a:lvl6pPr lvl="5" algn="ctr">
              <a:spcBef>
                <a:spcPts val="0"/>
              </a:spcBef>
              <a:spcAft>
                <a:spcPts val="0"/>
              </a:spcAft>
              <a:buClr>
                <a:schemeClr val="dk1"/>
              </a:buClr>
              <a:buSzPts val="1000"/>
              <a:buFont typeface="Inter"/>
              <a:buNone/>
              <a:defRPr sz="1000">
                <a:solidFill>
                  <a:schemeClr val="dk1"/>
                </a:solidFill>
              </a:defRPr>
            </a:lvl6pPr>
            <a:lvl7pPr lvl="6" algn="ctr">
              <a:spcBef>
                <a:spcPts val="0"/>
              </a:spcBef>
              <a:spcAft>
                <a:spcPts val="0"/>
              </a:spcAft>
              <a:buClr>
                <a:schemeClr val="dk1"/>
              </a:buClr>
              <a:buSzPts val="1000"/>
              <a:buFont typeface="Inter"/>
              <a:buNone/>
              <a:defRPr sz="1000">
                <a:solidFill>
                  <a:schemeClr val="dk1"/>
                </a:solidFill>
              </a:defRPr>
            </a:lvl7pPr>
            <a:lvl8pPr lvl="7" algn="ctr">
              <a:spcBef>
                <a:spcPts val="0"/>
              </a:spcBef>
              <a:spcAft>
                <a:spcPts val="0"/>
              </a:spcAft>
              <a:buClr>
                <a:schemeClr val="dk1"/>
              </a:buClr>
              <a:buSzPts val="1000"/>
              <a:buFont typeface="Inter"/>
              <a:buNone/>
              <a:defRPr sz="1000">
                <a:solidFill>
                  <a:schemeClr val="dk1"/>
                </a:solidFill>
              </a:defRPr>
            </a:lvl8pPr>
            <a:lvl9pPr lvl="8" algn="ctr">
              <a:spcBef>
                <a:spcPts val="0"/>
              </a:spcBef>
              <a:spcAft>
                <a:spcPts val="0"/>
              </a:spcAft>
              <a:buClr>
                <a:schemeClr val="dk1"/>
              </a:buClr>
              <a:buSzPts val="1000"/>
              <a:buFont typeface="Inter"/>
              <a:buNone/>
              <a:defRPr sz="1000">
                <a:solidFill>
                  <a:schemeClr val="dk1"/>
                </a:solidFill>
              </a:defRPr>
            </a:lvl9pPr>
          </a:lstStyle>
          <a:p/>
        </p:txBody>
      </p:sp>
      <p:sp>
        <p:nvSpPr>
          <p:cNvPr id="648" name="Google Shape;648;p32"/>
          <p:cNvSpPr txBox="1"/>
          <p:nvPr>
            <p:ph idx="2" type="subTitle"/>
          </p:nvPr>
        </p:nvSpPr>
        <p:spPr>
          <a:xfrm>
            <a:off x="4572000" y="3467000"/>
            <a:ext cx="4057500" cy="576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1000"/>
              <a:buFont typeface="Inter"/>
              <a:buNone/>
              <a:defRPr sz="1000">
                <a:solidFill>
                  <a:schemeClr val="dk1"/>
                </a:solidFill>
              </a:defRPr>
            </a:lvl1pPr>
            <a:lvl2pPr lvl="1" algn="ctr">
              <a:spcBef>
                <a:spcPts val="0"/>
              </a:spcBef>
              <a:spcAft>
                <a:spcPts val="0"/>
              </a:spcAft>
              <a:buClr>
                <a:schemeClr val="dk1"/>
              </a:buClr>
              <a:buSzPts val="1000"/>
              <a:buFont typeface="Inter"/>
              <a:buNone/>
              <a:defRPr sz="1000">
                <a:solidFill>
                  <a:schemeClr val="dk1"/>
                </a:solidFill>
              </a:defRPr>
            </a:lvl2pPr>
            <a:lvl3pPr lvl="2" algn="ctr">
              <a:spcBef>
                <a:spcPts val="0"/>
              </a:spcBef>
              <a:spcAft>
                <a:spcPts val="0"/>
              </a:spcAft>
              <a:buClr>
                <a:schemeClr val="dk1"/>
              </a:buClr>
              <a:buSzPts val="1000"/>
              <a:buFont typeface="Inter"/>
              <a:buNone/>
              <a:defRPr sz="1000">
                <a:solidFill>
                  <a:schemeClr val="dk1"/>
                </a:solidFill>
              </a:defRPr>
            </a:lvl3pPr>
            <a:lvl4pPr lvl="3" algn="ctr">
              <a:spcBef>
                <a:spcPts val="0"/>
              </a:spcBef>
              <a:spcAft>
                <a:spcPts val="0"/>
              </a:spcAft>
              <a:buClr>
                <a:schemeClr val="dk1"/>
              </a:buClr>
              <a:buSzPts val="1000"/>
              <a:buFont typeface="Inter"/>
              <a:buNone/>
              <a:defRPr sz="1000">
                <a:solidFill>
                  <a:schemeClr val="dk1"/>
                </a:solidFill>
              </a:defRPr>
            </a:lvl4pPr>
            <a:lvl5pPr lvl="4" algn="ctr">
              <a:spcBef>
                <a:spcPts val="0"/>
              </a:spcBef>
              <a:spcAft>
                <a:spcPts val="0"/>
              </a:spcAft>
              <a:buClr>
                <a:schemeClr val="dk1"/>
              </a:buClr>
              <a:buSzPts val="1000"/>
              <a:buFont typeface="Inter"/>
              <a:buNone/>
              <a:defRPr sz="1000">
                <a:solidFill>
                  <a:schemeClr val="dk1"/>
                </a:solidFill>
              </a:defRPr>
            </a:lvl5pPr>
            <a:lvl6pPr lvl="5" algn="ctr">
              <a:spcBef>
                <a:spcPts val="0"/>
              </a:spcBef>
              <a:spcAft>
                <a:spcPts val="0"/>
              </a:spcAft>
              <a:buClr>
                <a:schemeClr val="dk1"/>
              </a:buClr>
              <a:buSzPts val="1000"/>
              <a:buFont typeface="Inter"/>
              <a:buNone/>
              <a:defRPr sz="1000">
                <a:solidFill>
                  <a:schemeClr val="dk1"/>
                </a:solidFill>
              </a:defRPr>
            </a:lvl6pPr>
            <a:lvl7pPr lvl="6" algn="ctr">
              <a:spcBef>
                <a:spcPts val="0"/>
              </a:spcBef>
              <a:spcAft>
                <a:spcPts val="0"/>
              </a:spcAft>
              <a:buClr>
                <a:schemeClr val="dk1"/>
              </a:buClr>
              <a:buSzPts val="1000"/>
              <a:buFont typeface="Inter"/>
              <a:buNone/>
              <a:defRPr sz="1000">
                <a:solidFill>
                  <a:schemeClr val="dk1"/>
                </a:solidFill>
              </a:defRPr>
            </a:lvl7pPr>
            <a:lvl8pPr lvl="7" algn="ctr">
              <a:spcBef>
                <a:spcPts val="0"/>
              </a:spcBef>
              <a:spcAft>
                <a:spcPts val="0"/>
              </a:spcAft>
              <a:buClr>
                <a:schemeClr val="dk1"/>
              </a:buClr>
              <a:buSzPts val="1000"/>
              <a:buFont typeface="Inter"/>
              <a:buNone/>
              <a:defRPr sz="1000">
                <a:solidFill>
                  <a:schemeClr val="dk1"/>
                </a:solidFill>
              </a:defRPr>
            </a:lvl8pPr>
            <a:lvl9pPr lvl="8" algn="ctr">
              <a:spcBef>
                <a:spcPts val="0"/>
              </a:spcBef>
              <a:spcAft>
                <a:spcPts val="0"/>
              </a:spcAft>
              <a:buClr>
                <a:schemeClr val="dk1"/>
              </a:buClr>
              <a:buSzPts val="1000"/>
              <a:buFont typeface="Inter"/>
              <a:buNone/>
              <a:defRPr sz="1000">
                <a:solidFill>
                  <a:schemeClr val="dk1"/>
                </a:solidFill>
              </a:defRPr>
            </a:lvl9pPr>
          </a:lstStyle>
          <a:p/>
        </p:txBody>
      </p:sp>
      <p:sp>
        <p:nvSpPr>
          <p:cNvPr id="649" name="Google Shape;649;p32"/>
          <p:cNvSpPr txBox="1"/>
          <p:nvPr>
            <p:ph idx="3" type="subTitle"/>
          </p:nvPr>
        </p:nvSpPr>
        <p:spPr>
          <a:xfrm>
            <a:off x="518400" y="4043175"/>
            <a:ext cx="8111100" cy="576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1000"/>
              <a:buFont typeface="Inter"/>
              <a:buNone/>
              <a:defRPr sz="1000">
                <a:solidFill>
                  <a:schemeClr val="dk1"/>
                </a:solidFill>
              </a:defRPr>
            </a:lvl1pPr>
            <a:lvl2pPr lvl="1" algn="ctr">
              <a:spcBef>
                <a:spcPts val="0"/>
              </a:spcBef>
              <a:spcAft>
                <a:spcPts val="0"/>
              </a:spcAft>
              <a:buClr>
                <a:schemeClr val="dk1"/>
              </a:buClr>
              <a:buSzPts val="1000"/>
              <a:buFont typeface="Inter"/>
              <a:buNone/>
              <a:defRPr sz="1000">
                <a:solidFill>
                  <a:schemeClr val="dk1"/>
                </a:solidFill>
              </a:defRPr>
            </a:lvl2pPr>
            <a:lvl3pPr lvl="2" algn="ctr">
              <a:spcBef>
                <a:spcPts val="0"/>
              </a:spcBef>
              <a:spcAft>
                <a:spcPts val="0"/>
              </a:spcAft>
              <a:buClr>
                <a:schemeClr val="dk1"/>
              </a:buClr>
              <a:buSzPts val="1000"/>
              <a:buFont typeface="Inter"/>
              <a:buNone/>
              <a:defRPr sz="1000">
                <a:solidFill>
                  <a:schemeClr val="dk1"/>
                </a:solidFill>
              </a:defRPr>
            </a:lvl3pPr>
            <a:lvl4pPr lvl="3" algn="ctr">
              <a:spcBef>
                <a:spcPts val="0"/>
              </a:spcBef>
              <a:spcAft>
                <a:spcPts val="0"/>
              </a:spcAft>
              <a:buClr>
                <a:schemeClr val="dk1"/>
              </a:buClr>
              <a:buSzPts val="1000"/>
              <a:buFont typeface="Inter"/>
              <a:buNone/>
              <a:defRPr sz="1000">
                <a:solidFill>
                  <a:schemeClr val="dk1"/>
                </a:solidFill>
              </a:defRPr>
            </a:lvl4pPr>
            <a:lvl5pPr lvl="4" algn="ctr">
              <a:spcBef>
                <a:spcPts val="0"/>
              </a:spcBef>
              <a:spcAft>
                <a:spcPts val="0"/>
              </a:spcAft>
              <a:buClr>
                <a:schemeClr val="dk1"/>
              </a:buClr>
              <a:buSzPts val="1000"/>
              <a:buFont typeface="Inter"/>
              <a:buNone/>
              <a:defRPr sz="1000">
                <a:solidFill>
                  <a:schemeClr val="dk1"/>
                </a:solidFill>
              </a:defRPr>
            </a:lvl5pPr>
            <a:lvl6pPr lvl="5" algn="ctr">
              <a:spcBef>
                <a:spcPts val="0"/>
              </a:spcBef>
              <a:spcAft>
                <a:spcPts val="0"/>
              </a:spcAft>
              <a:buClr>
                <a:schemeClr val="dk1"/>
              </a:buClr>
              <a:buSzPts val="1000"/>
              <a:buFont typeface="Inter"/>
              <a:buNone/>
              <a:defRPr sz="1000">
                <a:solidFill>
                  <a:schemeClr val="dk1"/>
                </a:solidFill>
              </a:defRPr>
            </a:lvl6pPr>
            <a:lvl7pPr lvl="6" algn="ctr">
              <a:spcBef>
                <a:spcPts val="0"/>
              </a:spcBef>
              <a:spcAft>
                <a:spcPts val="0"/>
              </a:spcAft>
              <a:buClr>
                <a:schemeClr val="dk1"/>
              </a:buClr>
              <a:buSzPts val="1000"/>
              <a:buFont typeface="Inter"/>
              <a:buNone/>
              <a:defRPr sz="1000">
                <a:solidFill>
                  <a:schemeClr val="dk1"/>
                </a:solidFill>
              </a:defRPr>
            </a:lvl7pPr>
            <a:lvl8pPr lvl="7" algn="ctr">
              <a:spcBef>
                <a:spcPts val="0"/>
              </a:spcBef>
              <a:spcAft>
                <a:spcPts val="0"/>
              </a:spcAft>
              <a:buClr>
                <a:schemeClr val="dk1"/>
              </a:buClr>
              <a:buSzPts val="1000"/>
              <a:buFont typeface="Inter"/>
              <a:buNone/>
              <a:defRPr sz="1000">
                <a:solidFill>
                  <a:schemeClr val="dk1"/>
                </a:solidFill>
              </a:defRPr>
            </a:lvl8pPr>
            <a:lvl9pPr lvl="8" algn="ctr">
              <a:spcBef>
                <a:spcPts val="0"/>
              </a:spcBef>
              <a:spcAft>
                <a:spcPts val="0"/>
              </a:spcAft>
              <a:buClr>
                <a:schemeClr val="dk1"/>
              </a:buClr>
              <a:buSzPts val="1000"/>
              <a:buFont typeface="Inter"/>
              <a:buNone/>
              <a:defRPr sz="1000">
                <a:solidFill>
                  <a:schemeClr val="dk1"/>
                </a:solidFill>
              </a:defRPr>
            </a:lvl9pPr>
          </a:lstStyle>
          <a:p/>
        </p:txBody>
      </p:sp>
      <p:cxnSp>
        <p:nvCxnSpPr>
          <p:cNvPr id="650" name="Google Shape;650;p32"/>
          <p:cNvCxnSpPr/>
          <p:nvPr/>
        </p:nvCxnSpPr>
        <p:spPr>
          <a:xfrm>
            <a:off x="514575" y="521125"/>
            <a:ext cx="0" cy="4098300"/>
          </a:xfrm>
          <a:prstGeom prst="straightConnector1">
            <a:avLst/>
          </a:prstGeom>
          <a:noFill/>
          <a:ln cap="flat" cmpd="sng" w="9525">
            <a:solidFill>
              <a:schemeClr val="accent6"/>
            </a:solidFill>
            <a:prstDash val="solid"/>
            <a:round/>
            <a:headEnd len="sm" w="sm" type="none"/>
            <a:tailEnd len="sm" w="sm" type="none"/>
          </a:ln>
        </p:spPr>
      </p:cxnSp>
      <p:cxnSp>
        <p:nvCxnSpPr>
          <p:cNvPr id="651" name="Google Shape;651;p32"/>
          <p:cNvCxnSpPr/>
          <p:nvPr/>
        </p:nvCxnSpPr>
        <p:spPr>
          <a:xfrm>
            <a:off x="8622600" y="521125"/>
            <a:ext cx="0" cy="4098300"/>
          </a:xfrm>
          <a:prstGeom prst="straightConnector1">
            <a:avLst/>
          </a:prstGeom>
          <a:noFill/>
          <a:ln cap="flat" cmpd="sng" w="9525">
            <a:solidFill>
              <a:schemeClr val="accent6"/>
            </a:solidFill>
            <a:prstDash val="solid"/>
            <a:round/>
            <a:headEnd len="sm" w="sm" type="none"/>
            <a:tailEnd len="sm" w="sm" type="none"/>
          </a:ln>
        </p:spPr>
      </p:cxnSp>
      <p:cxnSp>
        <p:nvCxnSpPr>
          <p:cNvPr id="652" name="Google Shape;652;p32"/>
          <p:cNvCxnSpPr/>
          <p:nvPr/>
        </p:nvCxnSpPr>
        <p:spPr>
          <a:xfrm>
            <a:off x="-675" y="521125"/>
            <a:ext cx="9145200" cy="0"/>
          </a:xfrm>
          <a:prstGeom prst="straightConnector1">
            <a:avLst/>
          </a:prstGeom>
          <a:noFill/>
          <a:ln cap="flat" cmpd="sng" w="9525">
            <a:solidFill>
              <a:schemeClr val="accent6"/>
            </a:solidFill>
            <a:prstDash val="solid"/>
            <a:round/>
            <a:headEnd len="sm" w="sm" type="none"/>
            <a:tailEnd len="sm" w="sm" type="none"/>
          </a:ln>
        </p:spPr>
      </p:cxnSp>
      <p:cxnSp>
        <p:nvCxnSpPr>
          <p:cNvPr id="653" name="Google Shape;653;p32"/>
          <p:cNvCxnSpPr/>
          <p:nvPr/>
        </p:nvCxnSpPr>
        <p:spPr>
          <a:xfrm>
            <a:off x="-675" y="4619425"/>
            <a:ext cx="9145200" cy="0"/>
          </a:xfrm>
          <a:prstGeom prst="straightConnector1">
            <a:avLst/>
          </a:prstGeom>
          <a:noFill/>
          <a:ln cap="flat" cmpd="sng" w="9525">
            <a:solidFill>
              <a:schemeClr val="accent6"/>
            </a:solidFill>
            <a:prstDash val="solid"/>
            <a:round/>
            <a:headEnd len="sm" w="sm" type="none"/>
            <a:tailEnd len="sm" w="sm" type="none"/>
          </a:ln>
        </p:spPr>
      </p:cxnSp>
      <p:cxnSp>
        <p:nvCxnSpPr>
          <p:cNvPr id="654" name="Google Shape;654;p32"/>
          <p:cNvCxnSpPr/>
          <p:nvPr/>
        </p:nvCxnSpPr>
        <p:spPr>
          <a:xfrm>
            <a:off x="-675" y="3464200"/>
            <a:ext cx="9145200" cy="0"/>
          </a:xfrm>
          <a:prstGeom prst="straightConnector1">
            <a:avLst/>
          </a:prstGeom>
          <a:noFill/>
          <a:ln cap="flat" cmpd="sng" w="9525">
            <a:solidFill>
              <a:schemeClr val="accent6"/>
            </a:solidFill>
            <a:prstDash val="solid"/>
            <a:round/>
            <a:headEnd len="sm" w="sm" type="none"/>
            <a:tailEnd len="sm" w="sm" type="none"/>
          </a:ln>
        </p:spPr>
      </p:cxnSp>
      <p:cxnSp>
        <p:nvCxnSpPr>
          <p:cNvPr id="655" name="Google Shape;655;p32"/>
          <p:cNvCxnSpPr/>
          <p:nvPr/>
        </p:nvCxnSpPr>
        <p:spPr>
          <a:xfrm>
            <a:off x="516375" y="4043175"/>
            <a:ext cx="8111100" cy="0"/>
          </a:xfrm>
          <a:prstGeom prst="straightConnector1">
            <a:avLst/>
          </a:prstGeom>
          <a:noFill/>
          <a:ln cap="flat" cmpd="sng" w="9525">
            <a:solidFill>
              <a:schemeClr val="accent6"/>
            </a:solidFill>
            <a:prstDash val="solid"/>
            <a:round/>
            <a:headEnd len="sm" w="sm" type="none"/>
            <a:tailEnd len="sm" w="sm" type="none"/>
          </a:ln>
        </p:spPr>
      </p:cxnSp>
      <p:cxnSp>
        <p:nvCxnSpPr>
          <p:cNvPr id="656" name="Google Shape;656;p32"/>
          <p:cNvCxnSpPr/>
          <p:nvPr/>
        </p:nvCxnSpPr>
        <p:spPr>
          <a:xfrm>
            <a:off x="4572000" y="3464200"/>
            <a:ext cx="0" cy="576300"/>
          </a:xfrm>
          <a:prstGeom prst="straightConnector1">
            <a:avLst/>
          </a:prstGeom>
          <a:noFill/>
          <a:ln cap="flat" cmpd="sng" w="9525">
            <a:solidFill>
              <a:schemeClr val="accent6"/>
            </a:solidFill>
            <a:prstDash val="solid"/>
            <a:round/>
            <a:headEnd len="sm" w="sm" type="none"/>
            <a:tailEnd len="sm" w="sm" type="none"/>
          </a:ln>
        </p:spPr>
      </p:cxnSp>
      <p:sp>
        <p:nvSpPr>
          <p:cNvPr id="657" name="Google Shape;657;p32"/>
          <p:cNvSpPr txBox="1"/>
          <p:nvPr>
            <p:ph type="title"/>
          </p:nvPr>
        </p:nvSpPr>
        <p:spPr>
          <a:xfrm>
            <a:off x="511600" y="913900"/>
            <a:ext cx="8111100" cy="1602000"/>
          </a:xfrm>
          <a:prstGeom prst="rect">
            <a:avLst/>
          </a:prstGeom>
        </p:spPr>
        <p:txBody>
          <a:bodyPr anchorCtr="0" anchor="ctr" bIns="91425" lIns="91425" spcFirstLastPara="1" rIns="91425" wrap="square" tIns="91425">
            <a:normAutofit/>
          </a:bodyPr>
          <a:lstStyle>
            <a:lvl1pPr lvl="0" algn="ctr">
              <a:lnSpc>
                <a:spcPct val="80000"/>
              </a:lnSpc>
              <a:spcBef>
                <a:spcPts val="0"/>
              </a:spcBef>
              <a:spcAft>
                <a:spcPts val="0"/>
              </a:spcAft>
              <a:buClr>
                <a:schemeClr val="dk1"/>
              </a:buClr>
              <a:buSzPts val="4400"/>
              <a:buFont typeface="Gowun Batang"/>
              <a:buNone/>
              <a:defRPr sz="4400">
                <a:solidFill>
                  <a:schemeClr val="dk1"/>
                </a:solidFill>
              </a:defRPr>
            </a:lvl1pPr>
            <a:lvl2pPr lvl="1" algn="ctr">
              <a:lnSpc>
                <a:spcPct val="80000"/>
              </a:lnSpc>
              <a:spcBef>
                <a:spcPts val="0"/>
              </a:spcBef>
              <a:spcAft>
                <a:spcPts val="0"/>
              </a:spcAft>
              <a:buClr>
                <a:schemeClr val="dk1"/>
              </a:buClr>
              <a:buSzPts val="5500"/>
              <a:buFont typeface="Gowun Batang"/>
              <a:buNone/>
              <a:defRPr sz="5500">
                <a:solidFill>
                  <a:schemeClr val="dk1"/>
                </a:solidFill>
              </a:defRPr>
            </a:lvl2pPr>
            <a:lvl3pPr lvl="2" algn="ctr">
              <a:lnSpc>
                <a:spcPct val="80000"/>
              </a:lnSpc>
              <a:spcBef>
                <a:spcPts val="0"/>
              </a:spcBef>
              <a:spcAft>
                <a:spcPts val="0"/>
              </a:spcAft>
              <a:buClr>
                <a:schemeClr val="dk1"/>
              </a:buClr>
              <a:buSzPts val="5500"/>
              <a:buFont typeface="Gowun Batang"/>
              <a:buNone/>
              <a:defRPr sz="5500">
                <a:solidFill>
                  <a:schemeClr val="dk1"/>
                </a:solidFill>
              </a:defRPr>
            </a:lvl3pPr>
            <a:lvl4pPr lvl="3" algn="ctr">
              <a:lnSpc>
                <a:spcPct val="80000"/>
              </a:lnSpc>
              <a:spcBef>
                <a:spcPts val="0"/>
              </a:spcBef>
              <a:spcAft>
                <a:spcPts val="0"/>
              </a:spcAft>
              <a:buClr>
                <a:schemeClr val="dk1"/>
              </a:buClr>
              <a:buSzPts val="5500"/>
              <a:buFont typeface="Gowun Batang"/>
              <a:buNone/>
              <a:defRPr sz="5500">
                <a:solidFill>
                  <a:schemeClr val="dk1"/>
                </a:solidFill>
              </a:defRPr>
            </a:lvl4pPr>
            <a:lvl5pPr lvl="4" algn="ctr">
              <a:lnSpc>
                <a:spcPct val="80000"/>
              </a:lnSpc>
              <a:spcBef>
                <a:spcPts val="0"/>
              </a:spcBef>
              <a:spcAft>
                <a:spcPts val="0"/>
              </a:spcAft>
              <a:buClr>
                <a:schemeClr val="dk1"/>
              </a:buClr>
              <a:buSzPts val="5500"/>
              <a:buFont typeface="Gowun Batang"/>
              <a:buNone/>
              <a:defRPr sz="5500">
                <a:solidFill>
                  <a:schemeClr val="dk1"/>
                </a:solidFill>
              </a:defRPr>
            </a:lvl5pPr>
            <a:lvl6pPr lvl="5" algn="ctr">
              <a:lnSpc>
                <a:spcPct val="80000"/>
              </a:lnSpc>
              <a:spcBef>
                <a:spcPts val="0"/>
              </a:spcBef>
              <a:spcAft>
                <a:spcPts val="0"/>
              </a:spcAft>
              <a:buClr>
                <a:schemeClr val="dk1"/>
              </a:buClr>
              <a:buSzPts val="5500"/>
              <a:buFont typeface="Gowun Batang"/>
              <a:buNone/>
              <a:defRPr sz="5500">
                <a:solidFill>
                  <a:schemeClr val="dk1"/>
                </a:solidFill>
              </a:defRPr>
            </a:lvl6pPr>
            <a:lvl7pPr lvl="6" algn="ctr">
              <a:lnSpc>
                <a:spcPct val="80000"/>
              </a:lnSpc>
              <a:spcBef>
                <a:spcPts val="0"/>
              </a:spcBef>
              <a:spcAft>
                <a:spcPts val="0"/>
              </a:spcAft>
              <a:buClr>
                <a:schemeClr val="dk1"/>
              </a:buClr>
              <a:buSzPts val="5500"/>
              <a:buFont typeface="Gowun Batang"/>
              <a:buNone/>
              <a:defRPr sz="5500">
                <a:solidFill>
                  <a:schemeClr val="dk1"/>
                </a:solidFill>
              </a:defRPr>
            </a:lvl7pPr>
            <a:lvl8pPr lvl="7" algn="ctr">
              <a:lnSpc>
                <a:spcPct val="80000"/>
              </a:lnSpc>
              <a:spcBef>
                <a:spcPts val="0"/>
              </a:spcBef>
              <a:spcAft>
                <a:spcPts val="0"/>
              </a:spcAft>
              <a:buClr>
                <a:schemeClr val="dk1"/>
              </a:buClr>
              <a:buSzPts val="5500"/>
              <a:buFont typeface="Gowun Batang"/>
              <a:buNone/>
              <a:defRPr sz="5500">
                <a:solidFill>
                  <a:schemeClr val="dk1"/>
                </a:solidFill>
              </a:defRPr>
            </a:lvl8pPr>
            <a:lvl9pPr lvl="8" algn="ctr">
              <a:lnSpc>
                <a:spcPct val="80000"/>
              </a:lnSpc>
              <a:spcBef>
                <a:spcPts val="0"/>
              </a:spcBef>
              <a:spcAft>
                <a:spcPts val="0"/>
              </a:spcAft>
              <a:buClr>
                <a:schemeClr val="dk1"/>
              </a:buClr>
              <a:buSzPts val="5500"/>
              <a:buFont typeface="Gowun Batang"/>
              <a:buNone/>
              <a:defRPr sz="5500">
                <a:solidFill>
                  <a:schemeClr val="dk1"/>
                </a:solidFill>
              </a:defRPr>
            </a:lvl9pPr>
          </a:lstStyle>
          <a:p/>
        </p:txBody>
      </p:sp>
      <p:sp>
        <p:nvSpPr>
          <p:cNvPr id="658" name="Google Shape;658;p32"/>
          <p:cNvSpPr txBox="1"/>
          <p:nvPr>
            <p:ph idx="4" type="subTitle"/>
          </p:nvPr>
        </p:nvSpPr>
        <p:spPr>
          <a:xfrm>
            <a:off x="511500" y="2515913"/>
            <a:ext cx="8111100" cy="3693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accent3"/>
              </a:buClr>
              <a:buSzPts val="1200"/>
              <a:buFont typeface="Inter"/>
              <a:buNone/>
              <a:defRPr>
                <a:solidFill>
                  <a:schemeClr val="accent3"/>
                </a:solidFill>
              </a:defRPr>
            </a:lvl1pPr>
            <a:lvl2pPr lvl="1" algn="ctr">
              <a:spcBef>
                <a:spcPts val="0"/>
              </a:spcBef>
              <a:spcAft>
                <a:spcPts val="0"/>
              </a:spcAft>
              <a:buClr>
                <a:schemeClr val="accent3"/>
              </a:buClr>
              <a:buSzPts val="1200"/>
              <a:buFont typeface="Inter"/>
              <a:buNone/>
              <a:defRPr>
                <a:solidFill>
                  <a:schemeClr val="accent3"/>
                </a:solidFill>
              </a:defRPr>
            </a:lvl2pPr>
            <a:lvl3pPr lvl="2" algn="ctr">
              <a:spcBef>
                <a:spcPts val="0"/>
              </a:spcBef>
              <a:spcAft>
                <a:spcPts val="0"/>
              </a:spcAft>
              <a:buClr>
                <a:schemeClr val="accent3"/>
              </a:buClr>
              <a:buSzPts val="1200"/>
              <a:buFont typeface="Inter"/>
              <a:buNone/>
              <a:defRPr>
                <a:solidFill>
                  <a:schemeClr val="accent3"/>
                </a:solidFill>
              </a:defRPr>
            </a:lvl3pPr>
            <a:lvl4pPr lvl="3" algn="ctr">
              <a:spcBef>
                <a:spcPts val="0"/>
              </a:spcBef>
              <a:spcAft>
                <a:spcPts val="0"/>
              </a:spcAft>
              <a:buClr>
                <a:schemeClr val="accent3"/>
              </a:buClr>
              <a:buSzPts val="1200"/>
              <a:buFont typeface="Inter"/>
              <a:buNone/>
              <a:defRPr>
                <a:solidFill>
                  <a:schemeClr val="accent3"/>
                </a:solidFill>
              </a:defRPr>
            </a:lvl4pPr>
            <a:lvl5pPr lvl="4" algn="ctr">
              <a:spcBef>
                <a:spcPts val="0"/>
              </a:spcBef>
              <a:spcAft>
                <a:spcPts val="0"/>
              </a:spcAft>
              <a:buClr>
                <a:schemeClr val="accent3"/>
              </a:buClr>
              <a:buSzPts val="1200"/>
              <a:buFont typeface="Inter"/>
              <a:buNone/>
              <a:defRPr>
                <a:solidFill>
                  <a:schemeClr val="accent3"/>
                </a:solidFill>
              </a:defRPr>
            </a:lvl5pPr>
            <a:lvl6pPr lvl="5" algn="ctr">
              <a:spcBef>
                <a:spcPts val="0"/>
              </a:spcBef>
              <a:spcAft>
                <a:spcPts val="0"/>
              </a:spcAft>
              <a:buClr>
                <a:schemeClr val="accent3"/>
              </a:buClr>
              <a:buSzPts val="1200"/>
              <a:buFont typeface="Inter"/>
              <a:buNone/>
              <a:defRPr>
                <a:solidFill>
                  <a:schemeClr val="accent3"/>
                </a:solidFill>
              </a:defRPr>
            </a:lvl6pPr>
            <a:lvl7pPr lvl="6" algn="ctr">
              <a:spcBef>
                <a:spcPts val="0"/>
              </a:spcBef>
              <a:spcAft>
                <a:spcPts val="0"/>
              </a:spcAft>
              <a:buClr>
                <a:schemeClr val="accent3"/>
              </a:buClr>
              <a:buSzPts val="1200"/>
              <a:buFont typeface="Inter"/>
              <a:buNone/>
              <a:defRPr>
                <a:solidFill>
                  <a:schemeClr val="accent3"/>
                </a:solidFill>
              </a:defRPr>
            </a:lvl7pPr>
            <a:lvl8pPr lvl="7" algn="ctr">
              <a:spcBef>
                <a:spcPts val="0"/>
              </a:spcBef>
              <a:spcAft>
                <a:spcPts val="0"/>
              </a:spcAft>
              <a:buClr>
                <a:schemeClr val="accent3"/>
              </a:buClr>
              <a:buSzPts val="1200"/>
              <a:buFont typeface="Inter"/>
              <a:buNone/>
              <a:defRPr>
                <a:solidFill>
                  <a:schemeClr val="accent3"/>
                </a:solidFill>
              </a:defRPr>
            </a:lvl8pPr>
            <a:lvl9pPr lvl="8" algn="ctr">
              <a:spcBef>
                <a:spcPts val="0"/>
              </a:spcBef>
              <a:spcAft>
                <a:spcPts val="0"/>
              </a:spcAft>
              <a:buClr>
                <a:schemeClr val="accent3"/>
              </a:buClr>
              <a:buSzPts val="1200"/>
              <a:buFont typeface="Inter"/>
              <a:buNone/>
              <a:defRPr>
                <a:solidFill>
                  <a:schemeClr val="accent3"/>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ALT 5">
  <p:cSld name="BLANK_2_1">
    <p:bg>
      <p:bgPr>
        <a:solidFill>
          <a:schemeClr val="lt1"/>
        </a:solidFill>
      </p:bgPr>
    </p:bg>
    <p:spTree>
      <p:nvGrpSpPr>
        <p:cNvPr id="659" name="Shape 659"/>
        <p:cNvGrpSpPr/>
        <p:nvPr/>
      </p:nvGrpSpPr>
      <p:grpSpPr>
        <a:xfrm>
          <a:off x="0" y="0"/>
          <a:ext cx="0" cy="0"/>
          <a:chOff x="0" y="0"/>
          <a:chExt cx="0" cy="0"/>
        </a:xfrm>
      </p:grpSpPr>
      <p:cxnSp>
        <p:nvCxnSpPr>
          <p:cNvPr id="660" name="Google Shape;660;p33"/>
          <p:cNvCxnSpPr/>
          <p:nvPr/>
        </p:nvCxnSpPr>
        <p:spPr>
          <a:xfrm>
            <a:off x="514575" y="521125"/>
            <a:ext cx="0" cy="4098300"/>
          </a:xfrm>
          <a:prstGeom prst="straightConnector1">
            <a:avLst/>
          </a:prstGeom>
          <a:noFill/>
          <a:ln cap="flat" cmpd="sng" w="9525">
            <a:solidFill>
              <a:schemeClr val="accent6"/>
            </a:solidFill>
            <a:prstDash val="solid"/>
            <a:round/>
            <a:headEnd len="sm" w="sm" type="none"/>
            <a:tailEnd len="sm" w="sm" type="none"/>
          </a:ln>
        </p:spPr>
      </p:cxnSp>
      <p:cxnSp>
        <p:nvCxnSpPr>
          <p:cNvPr id="661" name="Google Shape;661;p33"/>
          <p:cNvCxnSpPr/>
          <p:nvPr/>
        </p:nvCxnSpPr>
        <p:spPr>
          <a:xfrm>
            <a:off x="8622600" y="521125"/>
            <a:ext cx="0" cy="4098300"/>
          </a:xfrm>
          <a:prstGeom prst="straightConnector1">
            <a:avLst/>
          </a:prstGeom>
          <a:noFill/>
          <a:ln cap="flat" cmpd="sng" w="9525">
            <a:solidFill>
              <a:schemeClr val="accent6"/>
            </a:solidFill>
            <a:prstDash val="solid"/>
            <a:round/>
            <a:headEnd len="sm" w="sm" type="none"/>
            <a:tailEnd len="sm" w="sm" type="none"/>
          </a:ln>
        </p:spPr>
      </p:cxnSp>
      <p:cxnSp>
        <p:nvCxnSpPr>
          <p:cNvPr id="662" name="Google Shape;662;p33"/>
          <p:cNvCxnSpPr/>
          <p:nvPr/>
        </p:nvCxnSpPr>
        <p:spPr>
          <a:xfrm>
            <a:off x="-675" y="521125"/>
            <a:ext cx="9145200" cy="0"/>
          </a:xfrm>
          <a:prstGeom prst="straightConnector1">
            <a:avLst/>
          </a:prstGeom>
          <a:noFill/>
          <a:ln cap="flat" cmpd="sng" w="9525">
            <a:solidFill>
              <a:schemeClr val="accent6"/>
            </a:solidFill>
            <a:prstDash val="solid"/>
            <a:round/>
            <a:headEnd len="sm" w="sm" type="none"/>
            <a:tailEnd len="sm" w="sm" type="none"/>
          </a:ln>
        </p:spPr>
      </p:cxnSp>
      <p:cxnSp>
        <p:nvCxnSpPr>
          <p:cNvPr id="663" name="Google Shape;663;p33"/>
          <p:cNvCxnSpPr/>
          <p:nvPr/>
        </p:nvCxnSpPr>
        <p:spPr>
          <a:xfrm>
            <a:off x="-675" y="4619425"/>
            <a:ext cx="9145200" cy="0"/>
          </a:xfrm>
          <a:prstGeom prst="straightConnector1">
            <a:avLst/>
          </a:prstGeom>
          <a:noFill/>
          <a:ln cap="flat" cmpd="sng" w="9525">
            <a:solidFill>
              <a:schemeClr val="accent6"/>
            </a:solidFill>
            <a:prstDash val="solid"/>
            <a:round/>
            <a:headEnd len="sm" w="sm" type="none"/>
            <a:tailEnd len="sm" w="sm" type="none"/>
          </a:ln>
        </p:spPr>
      </p:cxnSp>
      <p:cxnSp>
        <p:nvCxnSpPr>
          <p:cNvPr id="664" name="Google Shape;664;p33"/>
          <p:cNvCxnSpPr/>
          <p:nvPr/>
        </p:nvCxnSpPr>
        <p:spPr>
          <a:xfrm>
            <a:off x="-675" y="3464200"/>
            <a:ext cx="9145200" cy="0"/>
          </a:xfrm>
          <a:prstGeom prst="straightConnector1">
            <a:avLst/>
          </a:prstGeom>
          <a:noFill/>
          <a:ln cap="flat" cmpd="sng" w="9525">
            <a:solidFill>
              <a:schemeClr val="accent6"/>
            </a:solidFill>
            <a:prstDash val="solid"/>
            <a:round/>
            <a:headEnd len="sm" w="sm" type="none"/>
            <a:tailEnd len="sm" w="sm" type="none"/>
          </a:ln>
        </p:spPr>
      </p:cxnSp>
      <p:cxnSp>
        <p:nvCxnSpPr>
          <p:cNvPr id="665" name="Google Shape;665;p33"/>
          <p:cNvCxnSpPr/>
          <p:nvPr/>
        </p:nvCxnSpPr>
        <p:spPr>
          <a:xfrm>
            <a:off x="516375" y="4043175"/>
            <a:ext cx="8111100" cy="0"/>
          </a:xfrm>
          <a:prstGeom prst="straightConnector1">
            <a:avLst/>
          </a:prstGeom>
          <a:noFill/>
          <a:ln cap="flat" cmpd="sng" w="9525">
            <a:solidFill>
              <a:schemeClr val="dk1"/>
            </a:solidFill>
            <a:prstDash val="solid"/>
            <a:round/>
            <a:headEnd len="sm" w="sm" type="none"/>
            <a:tailEnd len="sm" w="sm" type="none"/>
          </a:ln>
        </p:spPr>
      </p:cxnSp>
      <p:sp>
        <p:nvSpPr>
          <p:cNvPr id="666" name="Google Shape;666;p33"/>
          <p:cNvSpPr txBox="1"/>
          <p:nvPr>
            <p:ph type="title"/>
          </p:nvPr>
        </p:nvSpPr>
        <p:spPr>
          <a:xfrm>
            <a:off x="511600" y="913900"/>
            <a:ext cx="8111100" cy="1602000"/>
          </a:xfrm>
          <a:prstGeom prst="rect">
            <a:avLst/>
          </a:prstGeom>
        </p:spPr>
        <p:txBody>
          <a:bodyPr anchorCtr="0" anchor="ctr" bIns="91425" lIns="91425" spcFirstLastPara="1" rIns="91425" wrap="square" tIns="91425">
            <a:normAutofit/>
          </a:bodyPr>
          <a:lstStyle>
            <a:lvl1pPr lvl="0" algn="ctr">
              <a:lnSpc>
                <a:spcPct val="80000"/>
              </a:lnSpc>
              <a:spcBef>
                <a:spcPts val="0"/>
              </a:spcBef>
              <a:spcAft>
                <a:spcPts val="0"/>
              </a:spcAft>
              <a:buClr>
                <a:schemeClr val="dk1"/>
              </a:buClr>
              <a:buSzPts val="4400"/>
              <a:buFont typeface="Gowun Batang"/>
              <a:buNone/>
              <a:defRPr sz="4400">
                <a:solidFill>
                  <a:schemeClr val="dk1"/>
                </a:solidFill>
              </a:defRPr>
            </a:lvl1pPr>
            <a:lvl2pPr lvl="1" algn="ctr">
              <a:lnSpc>
                <a:spcPct val="80000"/>
              </a:lnSpc>
              <a:spcBef>
                <a:spcPts val="0"/>
              </a:spcBef>
              <a:spcAft>
                <a:spcPts val="0"/>
              </a:spcAft>
              <a:buClr>
                <a:schemeClr val="dk1"/>
              </a:buClr>
              <a:buSzPts val="5500"/>
              <a:buFont typeface="Gowun Batang"/>
              <a:buNone/>
              <a:defRPr sz="5500">
                <a:solidFill>
                  <a:schemeClr val="dk1"/>
                </a:solidFill>
              </a:defRPr>
            </a:lvl2pPr>
            <a:lvl3pPr lvl="2" algn="ctr">
              <a:lnSpc>
                <a:spcPct val="80000"/>
              </a:lnSpc>
              <a:spcBef>
                <a:spcPts val="0"/>
              </a:spcBef>
              <a:spcAft>
                <a:spcPts val="0"/>
              </a:spcAft>
              <a:buClr>
                <a:schemeClr val="dk1"/>
              </a:buClr>
              <a:buSzPts val="5500"/>
              <a:buFont typeface="Gowun Batang"/>
              <a:buNone/>
              <a:defRPr sz="5500">
                <a:solidFill>
                  <a:schemeClr val="dk1"/>
                </a:solidFill>
              </a:defRPr>
            </a:lvl3pPr>
            <a:lvl4pPr lvl="3" algn="ctr">
              <a:lnSpc>
                <a:spcPct val="80000"/>
              </a:lnSpc>
              <a:spcBef>
                <a:spcPts val="0"/>
              </a:spcBef>
              <a:spcAft>
                <a:spcPts val="0"/>
              </a:spcAft>
              <a:buClr>
                <a:schemeClr val="dk1"/>
              </a:buClr>
              <a:buSzPts val="5500"/>
              <a:buFont typeface="Gowun Batang"/>
              <a:buNone/>
              <a:defRPr sz="5500">
                <a:solidFill>
                  <a:schemeClr val="dk1"/>
                </a:solidFill>
              </a:defRPr>
            </a:lvl4pPr>
            <a:lvl5pPr lvl="4" algn="ctr">
              <a:lnSpc>
                <a:spcPct val="80000"/>
              </a:lnSpc>
              <a:spcBef>
                <a:spcPts val="0"/>
              </a:spcBef>
              <a:spcAft>
                <a:spcPts val="0"/>
              </a:spcAft>
              <a:buClr>
                <a:schemeClr val="dk1"/>
              </a:buClr>
              <a:buSzPts val="5500"/>
              <a:buFont typeface="Gowun Batang"/>
              <a:buNone/>
              <a:defRPr sz="5500">
                <a:solidFill>
                  <a:schemeClr val="dk1"/>
                </a:solidFill>
              </a:defRPr>
            </a:lvl5pPr>
            <a:lvl6pPr lvl="5" algn="ctr">
              <a:lnSpc>
                <a:spcPct val="80000"/>
              </a:lnSpc>
              <a:spcBef>
                <a:spcPts val="0"/>
              </a:spcBef>
              <a:spcAft>
                <a:spcPts val="0"/>
              </a:spcAft>
              <a:buClr>
                <a:schemeClr val="dk1"/>
              </a:buClr>
              <a:buSzPts val="5500"/>
              <a:buFont typeface="Gowun Batang"/>
              <a:buNone/>
              <a:defRPr sz="5500">
                <a:solidFill>
                  <a:schemeClr val="dk1"/>
                </a:solidFill>
              </a:defRPr>
            </a:lvl6pPr>
            <a:lvl7pPr lvl="6" algn="ctr">
              <a:lnSpc>
                <a:spcPct val="80000"/>
              </a:lnSpc>
              <a:spcBef>
                <a:spcPts val="0"/>
              </a:spcBef>
              <a:spcAft>
                <a:spcPts val="0"/>
              </a:spcAft>
              <a:buClr>
                <a:schemeClr val="dk1"/>
              </a:buClr>
              <a:buSzPts val="5500"/>
              <a:buFont typeface="Gowun Batang"/>
              <a:buNone/>
              <a:defRPr sz="5500">
                <a:solidFill>
                  <a:schemeClr val="dk1"/>
                </a:solidFill>
              </a:defRPr>
            </a:lvl7pPr>
            <a:lvl8pPr lvl="7" algn="ctr">
              <a:lnSpc>
                <a:spcPct val="80000"/>
              </a:lnSpc>
              <a:spcBef>
                <a:spcPts val="0"/>
              </a:spcBef>
              <a:spcAft>
                <a:spcPts val="0"/>
              </a:spcAft>
              <a:buClr>
                <a:schemeClr val="dk1"/>
              </a:buClr>
              <a:buSzPts val="5500"/>
              <a:buFont typeface="Gowun Batang"/>
              <a:buNone/>
              <a:defRPr sz="5500">
                <a:solidFill>
                  <a:schemeClr val="dk1"/>
                </a:solidFill>
              </a:defRPr>
            </a:lvl8pPr>
            <a:lvl9pPr lvl="8" algn="ctr">
              <a:lnSpc>
                <a:spcPct val="80000"/>
              </a:lnSpc>
              <a:spcBef>
                <a:spcPts val="0"/>
              </a:spcBef>
              <a:spcAft>
                <a:spcPts val="0"/>
              </a:spcAft>
              <a:buClr>
                <a:schemeClr val="dk1"/>
              </a:buClr>
              <a:buSzPts val="5500"/>
              <a:buFont typeface="Gowun Batang"/>
              <a:buNone/>
              <a:defRPr sz="5500">
                <a:solidFill>
                  <a:schemeClr val="dk1"/>
                </a:solidFill>
              </a:defRPr>
            </a:lvl9pPr>
          </a:lstStyle>
          <a:p/>
        </p:txBody>
      </p:sp>
      <p:sp>
        <p:nvSpPr>
          <p:cNvPr id="667" name="Google Shape;667;p33"/>
          <p:cNvSpPr txBox="1"/>
          <p:nvPr>
            <p:ph idx="1" type="subTitle"/>
          </p:nvPr>
        </p:nvSpPr>
        <p:spPr>
          <a:xfrm>
            <a:off x="511500" y="2515913"/>
            <a:ext cx="8111100" cy="3693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accent6"/>
              </a:buClr>
              <a:buSzPts val="1200"/>
              <a:buFont typeface="Inter"/>
              <a:buNone/>
              <a:defRPr>
                <a:solidFill>
                  <a:schemeClr val="accent6"/>
                </a:solidFill>
              </a:defRPr>
            </a:lvl1pPr>
            <a:lvl2pPr lvl="1" algn="ctr">
              <a:spcBef>
                <a:spcPts val="0"/>
              </a:spcBef>
              <a:spcAft>
                <a:spcPts val="0"/>
              </a:spcAft>
              <a:buClr>
                <a:schemeClr val="accent4"/>
              </a:buClr>
              <a:buSzPts val="1200"/>
              <a:buFont typeface="Inter"/>
              <a:buNone/>
              <a:defRPr>
                <a:solidFill>
                  <a:schemeClr val="accent4"/>
                </a:solidFill>
              </a:defRPr>
            </a:lvl2pPr>
            <a:lvl3pPr lvl="2" algn="ctr">
              <a:spcBef>
                <a:spcPts val="0"/>
              </a:spcBef>
              <a:spcAft>
                <a:spcPts val="0"/>
              </a:spcAft>
              <a:buClr>
                <a:schemeClr val="accent4"/>
              </a:buClr>
              <a:buSzPts val="1200"/>
              <a:buFont typeface="Inter"/>
              <a:buNone/>
              <a:defRPr>
                <a:solidFill>
                  <a:schemeClr val="accent4"/>
                </a:solidFill>
              </a:defRPr>
            </a:lvl3pPr>
            <a:lvl4pPr lvl="3" algn="ctr">
              <a:spcBef>
                <a:spcPts val="0"/>
              </a:spcBef>
              <a:spcAft>
                <a:spcPts val="0"/>
              </a:spcAft>
              <a:buClr>
                <a:schemeClr val="accent4"/>
              </a:buClr>
              <a:buSzPts val="1200"/>
              <a:buFont typeface="Inter"/>
              <a:buNone/>
              <a:defRPr>
                <a:solidFill>
                  <a:schemeClr val="accent4"/>
                </a:solidFill>
              </a:defRPr>
            </a:lvl4pPr>
            <a:lvl5pPr lvl="4" algn="ctr">
              <a:spcBef>
                <a:spcPts val="0"/>
              </a:spcBef>
              <a:spcAft>
                <a:spcPts val="0"/>
              </a:spcAft>
              <a:buClr>
                <a:schemeClr val="accent4"/>
              </a:buClr>
              <a:buSzPts val="1200"/>
              <a:buFont typeface="Inter"/>
              <a:buNone/>
              <a:defRPr>
                <a:solidFill>
                  <a:schemeClr val="accent4"/>
                </a:solidFill>
              </a:defRPr>
            </a:lvl5pPr>
            <a:lvl6pPr lvl="5" algn="ctr">
              <a:spcBef>
                <a:spcPts val="0"/>
              </a:spcBef>
              <a:spcAft>
                <a:spcPts val="0"/>
              </a:spcAft>
              <a:buClr>
                <a:schemeClr val="accent4"/>
              </a:buClr>
              <a:buSzPts val="1200"/>
              <a:buFont typeface="Inter"/>
              <a:buNone/>
              <a:defRPr>
                <a:solidFill>
                  <a:schemeClr val="accent4"/>
                </a:solidFill>
              </a:defRPr>
            </a:lvl6pPr>
            <a:lvl7pPr lvl="6" algn="ctr">
              <a:spcBef>
                <a:spcPts val="0"/>
              </a:spcBef>
              <a:spcAft>
                <a:spcPts val="0"/>
              </a:spcAft>
              <a:buClr>
                <a:schemeClr val="accent4"/>
              </a:buClr>
              <a:buSzPts val="1200"/>
              <a:buFont typeface="Inter"/>
              <a:buNone/>
              <a:defRPr>
                <a:solidFill>
                  <a:schemeClr val="accent4"/>
                </a:solidFill>
              </a:defRPr>
            </a:lvl7pPr>
            <a:lvl8pPr lvl="7" algn="ctr">
              <a:spcBef>
                <a:spcPts val="0"/>
              </a:spcBef>
              <a:spcAft>
                <a:spcPts val="0"/>
              </a:spcAft>
              <a:buClr>
                <a:schemeClr val="accent4"/>
              </a:buClr>
              <a:buSzPts val="1200"/>
              <a:buFont typeface="Inter"/>
              <a:buNone/>
              <a:defRPr>
                <a:solidFill>
                  <a:schemeClr val="accent4"/>
                </a:solidFill>
              </a:defRPr>
            </a:lvl8pPr>
            <a:lvl9pPr lvl="8" algn="ctr">
              <a:spcBef>
                <a:spcPts val="0"/>
              </a:spcBef>
              <a:spcAft>
                <a:spcPts val="0"/>
              </a:spcAft>
              <a:buClr>
                <a:schemeClr val="accent4"/>
              </a:buClr>
              <a:buSzPts val="1200"/>
              <a:buFont typeface="Inter"/>
              <a:buNone/>
              <a:defRPr>
                <a:solidFill>
                  <a:schemeClr val="accent4"/>
                </a:solidFill>
              </a:defRPr>
            </a:lvl9pPr>
          </a:lstStyle>
          <a:p/>
        </p:txBody>
      </p:sp>
      <p:sp>
        <p:nvSpPr>
          <p:cNvPr id="668" name="Google Shape;668;p33"/>
          <p:cNvSpPr txBox="1"/>
          <p:nvPr>
            <p:ph idx="2" type="subTitle"/>
          </p:nvPr>
        </p:nvSpPr>
        <p:spPr>
          <a:xfrm>
            <a:off x="514575" y="3467000"/>
            <a:ext cx="4057500" cy="576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1000"/>
              <a:buFont typeface="Inter"/>
              <a:buNone/>
              <a:defRPr sz="1000">
                <a:solidFill>
                  <a:schemeClr val="dk1"/>
                </a:solidFill>
              </a:defRPr>
            </a:lvl1pPr>
            <a:lvl2pPr lvl="1" algn="ctr">
              <a:spcBef>
                <a:spcPts val="0"/>
              </a:spcBef>
              <a:spcAft>
                <a:spcPts val="0"/>
              </a:spcAft>
              <a:buClr>
                <a:schemeClr val="dk1"/>
              </a:buClr>
              <a:buSzPts val="1000"/>
              <a:buFont typeface="Inter"/>
              <a:buNone/>
              <a:defRPr sz="1000">
                <a:solidFill>
                  <a:schemeClr val="dk1"/>
                </a:solidFill>
              </a:defRPr>
            </a:lvl2pPr>
            <a:lvl3pPr lvl="2" algn="ctr">
              <a:spcBef>
                <a:spcPts val="0"/>
              </a:spcBef>
              <a:spcAft>
                <a:spcPts val="0"/>
              </a:spcAft>
              <a:buClr>
                <a:schemeClr val="dk1"/>
              </a:buClr>
              <a:buSzPts val="1000"/>
              <a:buFont typeface="Inter"/>
              <a:buNone/>
              <a:defRPr sz="1000">
                <a:solidFill>
                  <a:schemeClr val="dk1"/>
                </a:solidFill>
              </a:defRPr>
            </a:lvl3pPr>
            <a:lvl4pPr lvl="3" algn="ctr">
              <a:spcBef>
                <a:spcPts val="0"/>
              </a:spcBef>
              <a:spcAft>
                <a:spcPts val="0"/>
              </a:spcAft>
              <a:buClr>
                <a:schemeClr val="dk1"/>
              </a:buClr>
              <a:buSzPts val="1000"/>
              <a:buFont typeface="Inter"/>
              <a:buNone/>
              <a:defRPr sz="1000">
                <a:solidFill>
                  <a:schemeClr val="dk1"/>
                </a:solidFill>
              </a:defRPr>
            </a:lvl4pPr>
            <a:lvl5pPr lvl="4" algn="ctr">
              <a:spcBef>
                <a:spcPts val="0"/>
              </a:spcBef>
              <a:spcAft>
                <a:spcPts val="0"/>
              </a:spcAft>
              <a:buClr>
                <a:schemeClr val="dk1"/>
              </a:buClr>
              <a:buSzPts val="1000"/>
              <a:buFont typeface="Inter"/>
              <a:buNone/>
              <a:defRPr sz="1000">
                <a:solidFill>
                  <a:schemeClr val="dk1"/>
                </a:solidFill>
              </a:defRPr>
            </a:lvl5pPr>
            <a:lvl6pPr lvl="5" algn="ctr">
              <a:spcBef>
                <a:spcPts val="0"/>
              </a:spcBef>
              <a:spcAft>
                <a:spcPts val="0"/>
              </a:spcAft>
              <a:buClr>
                <a:schemeClr val="dk1"/>
              </a:buClr>
              <a:buSzPts val="1000"/>
              <a:buFont typeface="Inter"/>
              <a:buNone/>
              <a:defRPr sz="1000">
                <a:solidFill>
                  <a:schemeClr val="dk1"/>
                </a:solidFill>
              </a:defRPr>
            </a:lvl6pPr>
            <a:lvl7pPr lvl="6" algn="ctr">
              <a:spcBef>
                <a:spcPts val="0"/>
              </a:spcBef>
              <a:spcAft>
                <a:spcPts val="0"/>
              </a:spcAft>
              <a:buClr>
                <a:schemeClr val="dk1"/>
              </a:buClr>
              <a:buSzPts val="1000"/>
              <a:buFont typeface="Inter"/>
              <a:buNone/>
              <a:defRPr sz="1000">
                <a:solidFill>
                  <a:schemeClr val="dk1"/>
                </a:solidFill>
              </a:defRPr>
            </a:lvl7pPr>
            <a:lvl8pPr lvl="7" algn="ctr">
              <a:spcBef>
                <a:spcPts val="0"/>
              </a:spcBef>
              <a:spcAft>
                <a:spcPts val="0"/>
              </a:spcAft>
              <a:buClr>
                <a:schemeClr val="dk1"/>
              </a:buClr>
              <a:buSzPts val="1000"/>
              <a:buFont typeface="Inter"/>
              <a:buNone/>
              <a:defRPr sz="1000">
                <a:solidFill>
                  <a:schemeClr val="dk1"/>
                </a:solidFill>
              </a:defRPr>
            </a:lvl8pPr>
            <a:lvl9pPr lvl="8" algn="ctr">
              <a:spcBef>
                <a:spcPts val="0"/>
              </a:spcBef>
              <a:spcAft>
                <a:spcPts val="0"/>
              </a:spcAft>
              <a:buClr>
                <a:schemeClr val="dk1"/>
              </a:buClr>
              <a:buSzPts val="1000"/>
              <a:buFont typeface="Inter"/>
              <a:buNone/>
              <a:defRPr sz="1000">
                <a:solidFill>
                  <a:schemeClr val="dk1"/>
                </a:solidFill>
              </a:defRPr>
            </a:lvl9pPr>
          </a:lstStyle>
          <a:p/>
        </p:txBody>
      </p:sp>
      <p:sp>
        <p:nvSpPr>
          <p:cNvPr id="669" name="Google Shape;669;p33"/>
          <p:cNvSpPr txBox="1"/>
          <p:nvPr>
            <p:ph idx="3" type="subTitle"/>
          </p:nvPr>
        </p:nvSpPr>
        <p:spPr>
          <a:xfrm>
            <a:off x="4572000" y="3467000"/>
            <a:ext cx="4057500" cy="576300"/>
          </a:xfrm>
          <a:prstGeom prst="rect">
            <a:avLst/>
          </a:prstGeom>
          <a:ln cap="flat" cmpd="sng" w="9525">
            <a:solidFill>
              <a:schemeClr val="accent6"/>
            </a:solidFill>
            <a:prstDash val="solid"/>
            <a:round/>
            <a:headEnd len="sm" w="sm" type="none"/>
            <a:tailEnd len="sm" w="sm" type="none"/>
          </a:ln>
        </p:spPr>
        <p:txBody>
          <a:bodyPr anchorCtr="0" anchor="ctr" bIns="91425" lIns="91425" spcFirstLastPara="1" rIns="91425" wrap="square" tIns="91425">
            <a:normAutofit/>
          </a:bodyPr>
          <a:lstStyle>
            <a:lvl1pPr lvl="0" algn="ctr">
              <a:spcBef>
                <a:spcPts val="0"/>
              </a:spcBef>
              <a:spcAft>
                <a:spcPts val="0"/>
              </a:spcAft>
              <a:buClr>
                <a:schemeClr val="dk1"/>
              </a:buClr>
              <a:buSzPts val="1000"/>
              <a:buFont typeface="Inter"/>
              <a:buNone/>
              <a:defRPr sz="1000">
                <a:solidFill>
                  <a:schemeClr val="dk1"/>
                </a:solidFill>
              </a:defRPr>
            </a:lvl1pPr>
            <a:lvl2pPr lvl="1" algn="ctr">
              <a:spcBef>
                <a:spcPts val="0"/>
              </a:spcBef>
              <a:spcAft>
                <a:spcPts val="0"/>
              </a:spcAft>
              <a:buClr>
                <a:schemeClr val="dk1"/>
              </a:buClr>
              <a:buSzPts val="1000"/>
              <a:buFont typeface="Inter"/>
              <a:buNone/>
              <a:defRPr sz="1000">
                <a:solidFill>
                  <a:schemeClr val="dk1"/>
                </a:solidFill>
              </a:defRPr>
            </a:lvl2pPr>
            <a:lvl3pPr lvl="2" algn="ctr">
              <a:spcBef>
                <a:spcPts val="0"/>
              </a:spcBef>
              <a:spcAft>
                <a:spcPts val="0"/>
              </a:spcAft>
              <a:buClr>
                <a:schemeClr val="dk1"/>
              </a:buClr>
              <a:buSzPts val="1000"/>
              <a:buFont typeface="Inter"/>
              <a:buNone/>
              <a:defRPr sz="1000">
                <a:solidFill>
                  <a:schemeClr val="dk1"/>
                </a:solidFill>
              </a:defRPr>
            </a:lvl3pPr>
            <a:lvl4pPr lvl="3" algn="ctr">
              <a:spcBef>
                <a:spcPts val="0"/>
              </a:spcBef>
              <a:spcAft>
                <a:spcPts val="0"/>
              </a:spcAft>
              <a:buClr>
                <a:schemeClr val="dk1"/>
              </a:buClr>
              <a:buSzPts val="1000"/>
              <a:buFont typeface="Inter"/>
              <a:buNone/>
              <a:defRPr sz="1000">
                <a:solidFill>
                  <a:schemeClr val="dk1"/>
                </a:solidFill>
              </a:defRPr>
            </a:lvl4pPr>
            <a:lvl5pPr lvl="4" algn="ctr">
              <a:spcBef>
                <a:spcPts val="0"/>
              </a:spcBef>
              <a:spcAft>
                <a:spcPts val="0"/>
              </a:spcAft>
              <a:buClr>
                <a:schemeClr val="dk1"/>
              </a:buClr>
              <a:buSzPts val="1000"/>
              <a:buFont typeface="Inter"/>
              <a:buNone/>
              <a:defRPr sz="1000">
                <a:solidFill>
                  <a:schemeClr val="dk1"/>
                </a:solidFill>
              </a:defRPr>
            </a:lvl5pPr>
            <a:lvl6pPr lvl="5" algn="ctr">
              <a:spcBef>
                <a:spcPts val="0"/>
              </a:spcBef>
              <a:spcAft>
                <a:spcPts val="0"/>
              </a:spcAft>
              <a:buClr>
                <a:schemeClr val="dk1"/>
              </a:buClr>
              <a:buSzPts val="1000"/>
              <a:buFont typeface="Inter"/>
              <a:buNone/>
              <a:defRPr sz="1000">
                <a:solidFill>
                  <a:schemeClr val="dk1"/>
                </a:solidFill>
              </a:defRPr>
            </a:lvl6pPr>
            <a:lvl7pPr lvl="6" algn="ctr">
              <a:spcBef>
                <a:spcPts val="0"/>
              </a:spcBef>
              <a:spcAft>
                <a:spcPts val="0"/>
              </a:spcAft>
              <a:buClr>
                <a:schemeClr val="dk1"/>
              </a:buClr>
              <a:buSzPts val="1000"/>
              <a:buFont typeface="Inter"/>
              <a:buNone/>
              <a:defRPr sz="1000">
                <a:solidFill>
                  <a:schemeClr val="dk1"/>
                </a:solidFill>
              </a:defRPr>
            </a:lvl7pPr>
            <a:lvl8pPr lvl="7" algn="ctr">
              <a:spcBef>
                <a:spcPts val="0"/>
              </a:spcBef>
              <a:spcAft>
                <a:spcPts val="0"/>
              </a:spcAft>
              <a:buClr>
                <a:schemeClr val="dk1"/>
              </a:buClr>
              <a:buSzPts val="1000"/>
              <a:buFont typeface="Inter"/>
              <a:buNone/>
              <a:defRPr sz="1000">
                <a:solidFill>
                  <a:schemeClr val="dk1"/>
                </a:solidFill>
              </a:defRPr>
            </a:lvl8pPr>
            <a:lvl9pPr lvl="8" algn="ctr">
              <a:spcBef>
                <a:spcPts val="0"/>
              </a:spcBef>
              <a:spcAft>
                <a:spcPts val="0"/>
              </a:spcAft>
              <a:buClr>
                <a:schemeClr val="dk1"/>
              </a:buClr>
              <a:buSzPts val="1000"/>
              <a:buFont typeface="Inter"/>
              <a:buNone/>
              <a:defRPr sz="1000">
                <a:solidFill>
                  <a:schemeClr val="dk1"/>
                </a:solidFill>
              </a:defRPr>
            </a:lvl9pPr>
          </a:lstStyle>
          <a:p/>
        </p:txBody>
      </p:sp>
      <p:sp>
        <p:nvSpPr>
          <p:cNvPr id="670" name="Google Shape;670;p33"/>
          <p:cNvSpPr txBox="1"/>
          <p:nvPr>
            <p:ph idx="4" type="subTitle"/>
          </p:nvPr>
        </p:nvSpPr>
        <p:spPr>
          <a:xfrm>
            <a:off x="518400" y="4043175"/>
            <a:ext cx="8111100" cy="576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1000"/>
              <a:buFont typeface="Inter"/>
              <a:buNone/>
              <a:defRPr sz="1000">
                <a:solidFill>
                  <a:schemeClr val="dk1"/>
                </a:solidFill>
              </a:defRPr>
            </a:lvl1pPr>
            <a:lvl2pPr lvl="1" algn="ctr">
              <a:spcBef>
                <a:spcPts val="0"/>
              </a:spcBef>
              <a:spcAft>
                <a:spcPts val="0"/>
              </a:spcAft>
              <a:buClr>
                <a:schemeClr val="dk1"/>
              </a:buClr>
              <a:buSzPts val="1000"/>
              <a:buFont typeface="Inter"/>
              <a:buNone/>
              <a:defRPr sz="1000">
                <a:solidFill>
                  <a:schemeClr val="dk1"/>
                </a:solidFill>
              </a:defRPr>
            </a:lvl2pPr>
            <a:lvl3pPr lvl="2" algn="ctr">
              <a:spcBef>
                <a:spcPts val="0"/>
              </a:spcBef>
              <a:spcAft>
                <a:spcPts val="0"/>
              </a:spcAft>
              <a:buClr>
                <a:schemeClr val="dk1"/>
              </a:buClr>
              <a:buSzPts val="1000"/>
              <a:buFont typeface="Inter"/>
              <a:buNone/>
              <a:defRPr sz="1000">
                <a:solidFill>
                  <a:schemeClr val="dk1"/>
                </a:solidFill>
              </a:defRPr>
            </a:lvl3pPr>
            <a:lvl4pPr lvl="3" algn="ctr">
              <a:spcBef>
                <a:spcPts val="0"/>
              </a:spcBef>
              <a:spcAft>
                <a:spcPts val="0"/>
              </a:spcAft>
              <a:buClr>
                <a:schemeClr val="dk1"/>
              </a:buClr>
              <a:buSzPts val="1000"/>
              <a:buFont typeface="Inter"/>
              <a:buNone/>
              <a:defRPr sz="1000">
                <a:solidFill>
                  <a:schemeClr val="dk1"/>
                </a:solidFill>
              </a:defRPr>
            </a:lvl4pPr>
            <a:lvl5pPr lvl="4" algn="ctr">
              <a:spcBef>
                <a:spcPts val="0"/>
              </a:spcBef>
              <a:spcAft>
                <a:spcPts val="0"/>
              </a:spcAft>
              <a:buClr>
                <a:schemeClr val="dk1"/>
              </a:buClr>
              <a:buSzPts val="1000"/>
              <a:buFont typeface="Inter"/>
              <a:buNone/>
              <a:defRPr sz="1000">
                <a:solidFill>
                  <a:schemeClr val="dk1"/>
                </a:solidFill>
              </a:defRPr>
            </a:lvl5pPr>
            <a:lvl6pPr lvl="5" algn="ctr">
              <a:spcBef>
                <a:spcPts val="0"/>
              </a:spcBef>
              <a:spcAft>
                <a:spcPts val="0"/>
              </a:spcAft>
              <a:buClr>
                <a:schemeClr val="dk1"/>
              </a:buClr>
              <a:buSzPts val="1000"/>
              <a:buFont typeface="Inter"/>
              <a:buNone/>
              <a:defRPr sz="1000">
                <a:solidFill>
                  <a:schemeClr val="dk1"/>
                </a:solidFill>
              </a:defRPr>
            </a:lvl6pPr>
            <a:lvl7pPr lvl="6" algn="ctr">
              <a:spcBef>
                <a:spcPts val="0"/>
              </a:spcBef>
              <a:spcAft>
                <a:spcPts val="0"/>
              </a:spcAft>
              <a:buClr>
                <a:schemeClr val="dk1"/>
              </a:buClr>
              <a:buSzPts val="1000"/>
              <a:buFont typeface="Inter"/>
              <a:buNone/>
              <a:defRPr sz="1000">
                <a:solidFill>
                  <a:schemeClr val="dk1"/>
                </a:solidFill>
              </a:defRPr>
            </a:lvl7pPr>
            <a:lvl8pPr lvl="7" algn="ctr">
              <a:spcBef>
                <a:spcPts val="0"/>
              </a:spcBef>
              <a:spcAft>
                <a:spcPts val="0"/>
              </a:spcAft>
              <a:buClr>
                <a:schemeClr val="dk1"/>
              </a:buClr>
              <a:buSzPts val="1000"/>
              <a:buFont typeface="Inter"/>
              <a:buNone/>
              <a:defRPr sz="1000">
                <a:solidFill>
                  <a:schemeClr val="dk1"/>
                </a:solidFill>
              </a:defRPr>
            </a:lvl8pPr>
            <a:lvl9pPr lvl="8" algn="ctr">
              <a:spcBef>
                <a:spcPts val="0"/>
              </a:spcBef>
              <a:spcAft>
                <a:spcPts val="0"/>
              </a:spcAft>
              <a:buClr>
                <a:schemeClr val="dk1"/>
              </a:buClr>
              <a:buSzPts val="1000"/>
              <a:buFont typeface="Inter"/>
              <a:buNone/>
              <a:defRPr sz="1000">
                <a:solidFill>
                  <a:schemeClr val="dk1"/>
                </a:solidFill>
              </a:defRPr>
            </a:lvl9pPr>
          </a:lstStyle>
          <a:p/>
        </p:txBody>
      </p:sp>
      <p:cxnSp>
        <p:nvCxnSpPr>
          <p:cNvPr id="671" name="Google Shape;671;p33"/>
          <p:cNvCxnSpPr/>
          <p:nvPr/>
        </p:nvCxnSpPr>
        <p:spPr>
          <a:xfrm>
            <a:off x="4572000" y="3464200"/>
            <a:ext cx="0" cy="576300"/>
          </a:xfrm>
          <a:prstGeom prst="straightConnector1">
            <a:avLst/>
          </a:prstGeom>
          <a:noFill/>
          <a:ln cap="flat" cmpd="sng" w="9525">
            <a:solidFill>
              <a:schemeClr val="accent6"/>
            </a:solidFill>
            <a:prstDash val="solid"/>
            <a:round/>
            <a:headEnd len="sm" w="sm" type="none"/>
            <a:tailEnd len="sm" w="sm"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Dark ALT">
  <p:cSld name="BLANK_1_5">
    <p:bg>
      <p:bgPr>
        <a:solidFill>
          <a:schemeClr val="lt1"/>
        </a:solidFill>
      </p:bgPr>
    </p:bg>
    <p:spTree>
      <p:nvGrpSpPr>
        <p:cNvPr id="672" name="Shape 672"/>
        <p:cNvGrpSpPr/>
        <p:nvPr/>
      </p:nvGrpSpPr>
      <p:grpSpPr>
        <a:xfrm>
          <a:off x="0" y="0"/>
          <a:ext cx="0" cy="0"/>
          <a:chOff x="0" y="0"/>
          <a:chExt cx="0" cy="0"/>
        </a:xfrm>
      </p:grpSpPr>
      <p:sp>
        <p:nvSpPr>
          <p:cNvPr id="673" name="Google Shape;673;p34"/>
          <p:cNvSpPr txBox="1"/>
          <p:nvPr>
            <p:ph idx="1"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sp>
        <p:nvSpPr>
          <p:cNvPr id="674" name="Google Shape;674;p34"/>
          <p:cNvSpPr txBox="1"/>
          <p:nvPr>
            <p:ph idx="2"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800"/>
              <a:buFont typeface="Inter"/>
              <a:buNone/>
              <a:defRPr sz="800">
                <a:solidFill>
                  <a:schemeClr val="dk1"/>
                </a:solidFill>
              </a:defRPr>
            </a:lvl1pPr>
            <a:lvl2pPr lvl="1">
              <a:spcBef>
                <a:spcPts val="0"/>
              </a:spcBef>
              <a:spcAft>
                <a:spcPts val="0"/>
              </a:spcAft>
              <a:buClr>
                <a:schemeClr val="dk1"/>
              </a:buClr>
              <a:buSzPts val="800"/>
              <a:buFont typeface="Inter"/>
              <a:buNone/>
              <a:defRPr sz="800">
                <a:solidFill>
                  <a:schemeClr val="dk1"/>
                </a:solidFill>
              </a:defRPr>
            </a:lvl2pPr>
            <a:lvl3pPr lvl="2">
              <a:spcBef>
                <a:spcPts val="0"/>
              </a:spcBef>
              <a:spcAft>
                <a:spcPts val="0"/>
              </a:spcAft>
              <a:buClr>
                <a:schemeClr val="dk1"/>
              </a:buClr>
              <a:buSzPts val="800"/>
              <a:buFont typeface="Inter"/>
              <a:buNone/>
              <a:defRPr sz="800">
                <a:solidFill>
                  <a:schemeClr val="dk1"/>
                </a:solidFill>
              </a:defRPr>
            </a:lvl3pPr>
            <a:lvl4pPr lvl="3">
              <a:spcBef>
                <a:spcPts val="0"/>
              </a:spcBef>
              <a:spcAft>
                <a:spcPts val="0"/>
              </a:spcAft>
              <a:buClr>
                <a:schemeClr val="dk1"/>
              </a:buClr>
              <a:buSzPts val="800"/>
              <a:buFont typeface="Inter"/>
              <a:buNone/>
              <a:defRPr sz="800">
                <a:solidFill>
                  <a:schemeClr val="dk1"/>
                </a:solidFill>
              </a:defRPr>
            </a:lvl4pPr>
            <a:lvl5pPr lvl="4">
              <a:spcBef>
                <a:spcPts val="0"/>
              </a:spcBef>
              <a:spcAft>
                <a:spcPts val="0"/>
              </a:spcAft>
              <a:buClr>
                <a:schemeClr val="dk1"/>
              </a:buClr>
              <a:buSzPts val="800"/>
              <a:buFont typeface="Inter"/>
              <a:buNone/>
              <a:defRPr sz="800">
                <a:solidFill>
                  <a:schemeClr val="dk1"/>
                </a:solidFill>
              </a:defRPr>
            </a:lvl5pPr>
            <a:lvl6pPr lvl="5">
              <a:spcBef>
                <a:spcPts val="0"/>
              </a:spcBef>
              <a:spcAft>
                <a:spcPts val="0"/>
              </a:spcAft>
              <a:buClr>
                <a:schemeClr val="dk1"/>
              </a:buClr>
              <a:buSzPts val="800"/>
              <a:buFont typeface="Inter"/>
              <a:buNone/>
              <a:defRPr sz="800">
                <a:solidFill>
                  <a:schemeClr val="dk1"/>
                </a:solidFill>
              </a:defRPr>
            </a:lvl6pPr>
            <a:lvl7pPr lvl="6">
              <a:spcBef>
                <a:spcPts val="0"/>
              </a:spcBef>
              <a:spcAft>
                <a:spcPts val="0"/>
              </a:spcAft>
              <a:buClr>
                <a:schemeClr val="dk1"/>
              </a:buClr>
              <a:buSzPts val="800"/>
              <a:buFont typeface="Inter"/>
              <a:buNone/>
              <a:defRPr sz="800">
                <a:solidFill>
                  <a:schemeClr val="dk1"/>
                </a:solidFill>
              </a:defRPr>
            </a:lvl7pPr>
            <a:lvl8pPr lvl="7">
              <a:spcBef>
                <a:spcPts val="0"/>
              </a:spcBef>
              <a:spcAft>
                <a:spcPts val="0"/>
              </a:spcAft>
              <a:buClr>
                <a:schemeClr val="dk1"/>
              </a:buClr>
              <a:buSzPts val="800"/>
              <a:buFont typeface="Inter"/>
              <a:buNone/>
              <a:defRPr sz="800">
                <a:solidFill>
                  <a:schemeClr val="dk1"/>
                </a:solidFill>
              </a:defRPr>
            </a:lvl8pPr>
            <a:lvl9pPr lvl="8">
              <a:spcBef>
                <a:spcPts val="0"/>
              </a:spcBef>
              <a:spcAft>
                <a:spcPts val="0"/>
              </a:spcAft>
              <a:buClr>
                <a:schemeClr val="dk1"/>
              </a:buClr>
              <a:buSzPts val="800"/>
              <a:buFont typeface="Inter"/>
              <a:buNone/>
              <a:defRPr sz="800">
                <a:solidFill>
                  <a:schemeClr val="dk1"/>
                </a:solidFill>
              </a:defRPr>
            </a:lvl9pPr>
          </a:lstStyle>
          <a:p/>
        </p:txBody>
      </p:sp>
      <p:sp>
        <p:nvSpPr>
          <p:cNvPr id="675" name="Google Shape;675;p34"/>
          <p:cNvSpPr txBox="1"/>
          <p:nvPr>
            <p:ph idx="3"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sp>
        <p:nvSpPr>
          <p:cNvPr id="676" name="Google Shape;676;p34"/>
          <p:cNvSpPr txBox="1"/>
          <p:nvPr>
            <p:ph type="title"/>
          </p:nvPr>
        </p:nvSpPr>
        <p:spPr>
          <a:xfrm flipH="1">
            <a:off x="524150" y="334900"/>
            <a:ext cx="8098500" cy="510000"/>
          </a:xfrm>
          <a:prstGeom prst="rect">
            <a:avLst/>
          </a:prstGeom>
        </p:spPr>
        <p:txBody>
          <a:bodyPr anchorCtr="0" anchor="ctr" bIns="91425" lIns="274300" spcFirstLastPara="1" rIns="91425" wrap="square" tIns="91425">
            <a:noAutofit/>
          </a:bodyPr>
          <a:lstStyle>
            <a:lvl1pPr lvl="0">
              <a:lnSpc>
                <a:spcPct val="100000"/>
              </a:lnSpc>
              <a:spcBef>
                <a:spcPts val="0"/>
              </a:spcBef>
              <a:spcAft>
                <a:spcPts val="0"/>
              </a:spcAft>
              <a:buClr>
                <a:schemeClr val="dk1"/>
              </a:buClr>
              <a:buSzPts val="2400"/>
              <a:buNone/>
              <a:defRPr sz="2400">
                <a:solidFill>
                  <a:schemeClr val="dk1"/>
                </a:solidFill>
              </a:defRPr>
            </a:lvl1pPr>
            <a:lvl2pPr lvl="1">
              <a:lnSpc>
                <a:spcPct val="100000"/>
              </a:lnSpc>
              <a:spcBef>
                <a:spcPts val="0"/>
              </a:spcBef>
              <a:spcAft>
                <a:spcPts val="0"/>
              </a:spcAft>
              <a:buClr>
                <a:schemeClr val="dk1"/>
              </a:buClr>
              <a:buSzPts val="2400"/>
              <a:buNone/>
              <a:defRPr sz="2400">
                <a:solidFill>
                  <a:schemeClr val="dk1"/>
                </a:solidFill>
              </a:defRPr>
            </a:lvl2pPr>
            <a:lvl3pPr lvl="2">
              <a:lnSpc>
                <a:spcPct val="100000"/>
              </a:lnSpc>
              <a:spcBef>
                <a:spcPts val="0"/>
              </a:spcBef>
              <a:spcAft>
                <a:spcPts val="0"/>
              </a:spcAft>
              <a:buClr>
                <a:schemeClr val="dk1"/>
              </a:buClr>
              <a:buSzPts val="2400"/>
              <a:buNone/>
              <a:defRPr sz="2400">
                <a:solidFill>
                  <a:schemeClr val="dk1"/>
                </a:solidFill>
              </a:defRPr>
            </a:lvl3pPr>
            <a:lvl4pPr lvl="3">
              <a:lnSpc>
                <a:spcPct val="100000"/>
              </a:lnSpc>
              <a:spcBef>
                <a:spcPts val="0"/>
              </a:spcBef>
              <a:spcAft>
                <a:spcPts val="0"/>
              </a:spcAft>
              <a:buClr>
                <a:schemeClr val="dk1"/>
              </a:buClr>
              <a:buSzPts val="2400"/>
              <a:buNone/>
              <a:defRPr sz="2400">
                <a:solidFill>
                  <a:schemeClr val="dk1"/>
                </a:solidFill>
              </a:defRPr>
            </a:lvl4pPr>
            <a:lvl5pPr lvl="4">
              <a:lnSpc>
                <a:spcPct val="100000"/>
              </a:lnSpc>
              <a:spcBef>
                <a:spcPts val="0"/>
              </a:spcBef>
              <a:spcAft>
                <a:spcPts val="0"/>
              </a:spcAft>
              <a:buClr>
                <a:schemeClr val="dk1"/>
              </a:buClr>
              <a:buSzPts val="2400"/>
              <a:buNone/>
              <a:defRPr sz="2400">
                <a:solidFill>
                  <a:schemeClr val="dk1"/>
                </a:solidFill>
              </a:defRPr>
            </a:lvl5pPr>
            <a:lvl6pPr lvl="5">
              <a:lnSpc>
                <a:spcPct val="100000"/>
              </a:lnSpc>
              <a:spcBef>
                <a:spcPts val="0"/>
              </a:spcBef>
              <a:spcAft>
                <a:spcPts val="0"/>
              </a:spcAft>
              <a:buClr>
                <a:schemeClr val="dk1"/>
              </a:buClr>
              <a:buSzPts val="2400"/>
              <a:buNone/>
              <a:defRPr sz="2400">
                <a:solidFill>
                  <a:schemeClr val="dk1"/>
                </a:solidFill>
              </a:defRPr>
            </a:lvl6pPr>
            <a:lvl7pPr lvl="6">
              <a:lnSpc>
                <a:spcPct val="100000"/>
              </a:lnSpc>
              <a:spcBef>
                <a:spcPts val="0"/>
              </a:spcBef>
              <a:spcAft>
                <a:spcPts val="0"/>
              </a:spcAft>
              <a:buClr>
                <a:schemeClr val="dk1"/>
              </a:buClr>
              <a:buSzPts val="2400"/>
              <a:buNone/>
              <a:defRPr sz="2400">
                <a:solidFill>
                  <a:schemeClr val="dk1"/>
                </a:solidFill>
              </a:defRPr>
            </a:lvl7pPr>
            <a:lvl8pPr lvl="7">
              <a:lnSpc>
                <a:spcPct val="100000"/>
              </a:lnSpc>
              <a:spcBef>
                <a:spcPts val="0"/>
              </a:spcBef>
              <a:spcAft>
                <a:spcPts val="0"/>
              </a:spcAft>
              <a:buClr>
                <a:schemeClr val="dk1"/>
              </a:buClr>
              <a:buSzPts val="2400"/>
              <a:buNone/>
              <a:defRPr sz="2400">
                <a:solidFill>
                  <a:schemeClr val="dk1"/>
                </a:solidFill>
              </a:defRPr>
            </a:lvl8pPr>
            <a:lvl9pPr lvl="8">
              <a:lnSpc>
                <a:spcPct val="100000"/>
              </a:lnSpc>
              <a:spcBef>
                <a:spcPts val="0"/>
              </a:spcBef>
              <a:spcAft>
                <a:spcPts val="0"/>
              </a:spcAft>
              <a:buClr>
                <a:schemeClr val="dk1"/>
              </a:buClr>
              <a:buSzPts val="2400"/>
              <a:buNone/>
              <a:defRPr sz="2400">
                <a:solidFill>
                  <a:schemeClr val="dk1"/>
                </a:solidFill>
              </a:defRPr>
            </a:lvl9pPr>
          </a:lstStyle>
          <a:p/>
        </p:txBody>
      </p:sp>
      <p:cxnSp>
        <p:nvCxnSpPr>
          <p:cNvPr id="677" name="Google Shape;677;p34"/>
          <p:cNvCxnSpPr/>
          <p:nvPr/>
        </p:nvCxnSpPr>
        <p:spPr>
          <a:xfrm>
            <a:off x="521250" y="-200"/>
            <a:ext cx="0" cy="5143800"/>
          </a:xfrm>
          <a:prstGeom prst="straightConnector1">
            <a:avLst/>
          </a:prstGeom>
          <a:noFill/>
          <a:ln cap="flat" cmpd="sng" w="9525">
            <a:solidFill>
              <a:schemeClr val="accent6"/>
            </a:solidFill>
            <a:prstDash val="solid"/>
            <a:round/>
            <a:headEnd len="sm" w="sm" type="none"/>
            <a:tailEnd len="sm" w="sm" type="none"/>
          </a:ln>
        </p:spPr>
      </p:cxnSp>
      <p:cxnSp>
        <p:nvCxnSpPr>
          <p:cNvPr id="678" name="Google Shape;678;p34"/>
          <p:cNvCxnSpPr/>
          <p:nvPr/>
        </p:nvCxnSpPr>
        <p:spPr>
          <a:xfrm>
            <a:off x="521250" y="334900"/>
            <a:ext cx="8623200" cy="0"/>
          </a:xfrm>
          <a:prstGeom prst="straightConnector1">
            <a:avLst/>
          </a:prstGeom>
          <a:noFill/>
          <a:ln cap="flat" cmpd="sng" w="9525">
            <a:solidFill>
              <a:schemeClr val="accent6"/>
            </a:solidFill>
            <a:prstDash val="solid"/>
            <a:round/>
            <a:headEnd len="sm" w="sm" type="none"/>
            <a:tailEnd len="sm" w="sm" type="none"/>
          </a:ln>
        </p:spPr>
      </p:cxnSp>
      <p:cxnSp>
        <p:nvCxnSpPr>
          <p:cNvPr id="679" name="Google Shape;679;p34"/>
          <p:cNvCxnSpPr/>
          <p:nvPr/>
        </p:nvCxnSpPr>
        <p:spPr>
          <a:xfrm>
            <a:off x="6773750" y="-200"/>
            <a:ext cx="0" cy="335100"/>
          </a:xfrm>
          <a:prstGeom prst="straightConnector1">
            <a:avLst/>
          </a:prstGeom>
          <a:noFill/>
          <a:ln cap="flat" cmpd="sng" w="9525">
            <a:solidFill>
              <a:schemeClr val="accent6"/>
            </a:solidFill>
            <a:prstDash val="solid"/>
            <a:round/>
            <a:headEnd len="sm" w="sm" type="none"/>
            <a:tailEnd len="sm" w="sm" type="none"/>
          </a:ln>
        </p:spPr>
      </p:cxnSp>
      <p:cxnSp>
        <p:nvCxnSpPr>
          <p:cNvPr id="680" name="Google Shape;680;p34"/>
          <p:cNvCxnSpPr/>
          <p:nvPr/>
        </p:nvCxnSpPr>
        <p:spPr>
          <a:xfrm>
            <a:off x="8623975" y="-200"/>
            <a:ext cx="0" cy="335100"/>
          </a:xfrm>
          <a:prstGeom prst="straightConnector1">
            <a:avLst/>
          </a:prstGeom>
          <a:noFill/>
          <a:ln cap="flat" cmpd="sng" w="9525">
            <a:solidFill>
              <a:schemeClr val="accent6"/>
            </a:solidFill>
            <a:prstDash val="solid"/>
            <a:round/>
            <a:headEnd len="sm" w="sm" type="none"/>
            <a:tailEnd len="sm" w="sm" type="none"/>
          </a:ln>
        </p:spPr>
      </p:cxnSp>
      <p:cxnSp>
        <p:nvCxnSpPr>
          <p:cNvPr id="681" name="Google Shape;681;p34"/>
          <p:cNvCxnSpPr/>
          <p:nvPr/>
        </p:nvCxnSpPr>
        <p:spPr>
          <a:xfrm>
            <a:off x="521250" y="841675"/>
            <a:ext cx="8623200" cy="0"/>
          </a:xfrm>
          <a:prstGeom prst="straightConnector1">
            <a:avLst/>
          </a:prstGeom>
          <a:noFill/>
          <a:ln cap="flat" cmpd="sng" w="9525">
            <a:solidFill>
              <a:schemeClr val="accent6"/>
            </a:solidFill>
            <a:prstDash val="solid"/>
            <a:round/>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cutive Team Intro - ALT 2">
  <p:cSld name="BLANK_1_3">
    <p:bg>
      <p:bgPr>
        <a:solidFill>
          <a:schemeClr val="lt2"/>
        </a:solidFill>
      </p:bgPr>
    </p:bg>
    <p:spTree>
      <p:nvGrpSpPr>
        <p:cNvPr id="682" name="Shape 682"/>
        <p:cNvGrpSpPr/>
        <p:nvPr/>
      </p:nvGrpSpPr>
      <p:grpSpPr>
        <a:xfrm>
          <a:off x="0" y="0"/>
          <a:ext cx="0" cy="0"/>
          <a:chOff x="0" y="0"/>
          <a:chExt cx="0" cy="0"/>
        </a:xfrm>
      </p:grpSpPr>
      <p:sp>
        <p:nvSpPr>
          <p:cNvPr id="683" name="Google Shape;683;p35"/>
          <p:cNvSpPr txBox="1"/>
          <p:nvPr>
            <p:ph idx="1" type="body"/>
          </p:nvPr>
        </p:nvSpPr>
        <p:spPr>
          <a:xfrm>
            <a:off x="4684025" y="3361000"/>
            <a:ext cx="2090100" cy="1611300"/>
          </a:xfrm>
          <a:prstGeom prst="rect">
            <a:avLst/>
          </a:prstGeom>
        </p:spPr>
        <p:txBody>
          <a:bodyPr anchorCtr="0" anchor="ctr" bIns="91425" lIns="274300" spcFirstLastPara="1" rIns="274300" wrap="square" tIns="91425">
            <a:normAutofit/>
          </a:bodyPr>
          <a:lstStyle>
            <a:lvl1pPr indent="-292100" lvl="0" marL="457200" algn="ctr">
              <a:spcBef>
                <a:spcPts val="0"/>
              </a:spcBef>
              <a:spcAft>
                <a:spcPts val="0"/>
              </a:spcAft>
              <a:buClr>
                <a:schemeClr val="lt1"/>
              </a:buClr>
              <a:buSzPts val="1000"/>
              <a:buChar char="●"/>
              <a:defRPr sz="1000"/>
            </a:lvl1pPr>
            <a:lvl2pPr indent="-292100" lvl="1" marL="914400" algn="ctr">
              <a:spcBef>
                <a:spcPts val="0"/>
              </a:spcBef>
              <a:spcAft>
                <a:spcPts val="0"/>
              </a:spcAft>
              <a:buClr>
                <a:schemeClr val="lt1"/>
              </a:buClr>
              <a:buSzPts val="1000"/>
              <a:buChar char="○"/>
              <a:defRPr sz="1000"/>
            </a:lvl2pPr>
            <a:lvl3pPr indent="-292100" lvl="2" marL="1371600" algn="ctr">
              <a:spcBef>
                <a:spcPts val="0"/>
              </a:spcBef>
              <a:spcAft>
                <a:spcPts val="0"/>
              </a:spcAft>
              <a:buClr>
                <a:schemeClr val="lt1"/>
              </a:buClr>
              <a:buSzPts val="1000"/>
              <a:buChar char="■"/>
              <a:defRPr sz="1000"/>
            </a:lvl3pPr>
            <a:lvl4pPr indent="-292100" lvl="3" marL="1828800" algn="ctr">
              <a:spcBef>
                <a:spcPts val="0"/>
              </a:spcBef>
              <a:spcAft>
                <a:spcPts val="0"/>
              </a:spcAft>
              <a:buClr>
                <a:schemeClr val="lt1"/>
              </a:buClr>
              <a:buSzPts val="1000"/>
              <a:buChar char="●"/>
              <a:defRPr sz="1000"/>
            </a:lvl4pPr>
            <a:lvl5pPr indent="-292100" lvl="4" marL="2286000" algn="ctr">
              <a:spcBef>
                <a:spcPts val="0"/>
              </a:spcBef>
              <a:spcAft>
                <a:spcPts val="0"/>
              </a:spcAft>
              <a:buClr>
                <a:schemeClr val="lt1"/>
              </a:buClr>
              <a:buSzPts val="1000"/>
              <a:buChar char="○"/>
              <a:defRPr sz="1000"/>
            </a:lvl5pPr>
            <a:lvl6pPr indent="-292100" lvl="5" marL="2743200" algn="ctr">
              <a:spcBef>
                <a:spcPts val="0"/>
              </a:spcBef>
              <a:spcAft>
                <a:spcPts val="0"/>
              </a:spcAft>
              <a:buClr>
                <a:schemeClr val="lt1"/>
              </a:buClr>
              <a:buSzPts val="1000"/>
              <a:buChar char="■"/>
              <a:defRPr sz="1000"/>
            </a:lvl6pPr>
            <a:lvl7pPr indent="-292100" lvl="6" marL="3200400" algn="ctr">
              <a:spcBef>
                <a:spcPts val="0"/>
              </a:spcBef>
              <a:spcAft>
                <a:spcPts val="0"/>
              </a:spcAft>
              <a:buClr>
                <a:schemeClr val="lt1"/>
              </a:buClr>
              <a:buSzPts val="1000"/>
              <a:buChar char="●"/>
              <a:defRPr sz="1000"/>
            </a:lvl7pPr>
            <a:lvl8pPr indent="-292100" lvl="7" marL="3657600" algn="ctr">
              <a:spcBef>
                <a:spcPts val="0"/>
              </a:spcBef>
              <a:spcAft>
                <a:spcPts val="0"/>
              </a:spcAft>
              <a:buClr>
                <a:schemeClr val="lt1"/>
              </a:buClr>
              <a:buSzPts val="1000"/>
              <a:buChar char="○"/>
              <a:defRPr sz="1000"/>
            </a:lvl8pPr>
            <a:lvl9pPr indent="-292100" lvl="8" marL="4114800" algn="ctr">
              <a:spcBef>
                <a:spcPts val="0"/>
              </a:spcBef>
              <a:spcAft>
                <a:spcPts val="0"/>
              </a:spcAft>
              <a:buClr>
                <a:schemeClr val="lt1"/>
              </a:buClr>
              <a:buSzPts val="1000"/>
              <a:buChar char="■"/>
              <a:defRPr sz="1000"/>
            </a:lvl9pPr>
          </a:lstStyle>
          <a:p/>
        </p:txBody>
      </p:sp>
      <p:sp>
        <p:nvSpPr>
          <p:cNvPr id="684" name="Google Shape;684;p35"/>
          <p:cNvSpPr txBox="1"/>
          <p:nvPr>
            <p:ph idx="2" type="body"/>
          </p:nvPr>
        </p:nvSpPr>
        <p:spPr>
          <a:xfrm>
            <a:off x="6774125" y="3361250"/>
            <a:ext cx="2370600" cy="1611300"/>
          </a:xfrm>
          <a:prstGeom prst="rect">
            <a:avLst/>
          </a:prstGeom>
        </p:spPr>
        <p:txBody>
          <a:bodyPr anchorCtr="0" anchor="ctr" bIns="91425" lIns="274300" spcFirstLastPara="1" rIns="274300" wrap="square" tIns="91425">
            <a:normAutofit/>
          </a:bodyPr>
          <a:lstStyle>
            <a:lvl1pPr indent="-292100" lvl="0" marL="457200" algn="ctr">
              <a:spcBef>
                <a:spcPts val="0"/>
              </a:spcBef>
              <a:spcAft>
                <a:spcPts val="0"/>
              </a:spcAft>
              <a:buClr>
                <a:schemeClr val="lt1"/>
              </a:buClr>
              <a:buSzPts val="1000"/>
              <a:buChar char="●"/>
              <a:defRPr sz="1000"/>
            </a:lvl1pPr>
            <a:lvl2pPr indent="-292100" lvl="1" marL="914400" algn="ctr">
              <a:spcBef>
                <a:spcPts val="0"/>
              </a:spcBef>
              <a:spcAft>
                <a:spcPts val="0"/>
              </a:spcAft>
              <a:buClr>
                <a:schemeClr val="lt1"/>
              </a:buClr>
              <a:buSzPts val="1000"/>
              <a:buChar char="○"/>
              <a:defRPr sz="1000"/>
            </a:lvl2pPr>
            <a:lvl3pPr indent="-292100" lvl="2" marL="1371600" algn="ctr">
              <a:spcBef>
                <a:spcPts val="0"/>
              </a:spcBef>
              <a:spcAft>
                <a:spcPts val="0"/>
              </a:spcAft>
              <a:buClr>
                <a:schemeClr val="lt1"/>
              </a:buClr>
              <a:buSzPts val="1000"/>
              <a:buChar char="■"/>
              <a:defRPr sz="1000"/>
            </a:lvl3pPr>
            <a:lvl4pPr indent="-292100" lvl="3" marL="1828800" algn="ctr">
              <a:spcBef>
                <a:spcPts val="0"/>
              </a:spcBef>
              <a:spcAft>
                <a:spcPts val="0"/>
              </a:spcAft>
              <a:buClr>
                <a:schemeClr val="lt1"/>
              </a:buClr>
              <a:buSzPts val="1000"/>
              <a:buChar char="●"/>
              <a:defRPr sz="1000"/>
            </a:lvl4pPr>
            <a:lvl5pPr indent="-292100" lvl="4" marL="2286000" algn="ctr">
              <a:spcBef>
                <a:spcPts val="0"/>
              </a:spcBef>
              <a:spcAft>
                <a:spcPts val="0"/>
              </a:spcAft>
              <a:buClr>
                <a:schemeClr val="lt1"/>
              </a:buClr>
              <a:buSzPts val="1000"/>
              <a:buChar char="○"/>
              <a:defRPr sz="1000"/>
            </a:lvl5pPr>
            <a:lvl6pPr indent="-292100" lvl="5" marL="2743200" algn="ctr">
              <a:spcBef>
                <a:spcPts val="0"/>
              </a:spcBef>
              <a:spcAft>
                <a:spcPts val="0"/>
              </a:spcAft>
              <a:buClr>
                <a:schemeClr val="lt1"/>
              </a:buClr>
              <a:buSzPts val="1000"/>
              <a:buChar char="■"/>
              <a:defRPr sz="1000"/>
            </a:lvl6pPr>
            <a:lvl7pPr indent="-292100" lvl="6" marL="3200400" algn="ctr">
              <a:spcBef>
                <a:spcPts val="0"/>
              </a:spcBef>
              <a:spcAft>
                <a:spcPts val="0"/>
              </a:spcAft>
              <a:buClr>
                <a:schemeClr val="lt1"/>
              </a:buClr>
              <a:buSzPts val="1000"/>
              <a:buChar char="●"/>
              <a:defRPr sz="1000"/>
            </a:lvl7pPr>
            <a:lvl8pPr indent="-292100" lvl="7" marL="3657600" algn="ctr">
              <a:spcBef>
                <a:spcPts val="0"/>
              </a:spcBef>
              <a:spcAft>
                <a:spcPts val="0"/>
              </a:spcAft>
              <a:buClr>
                <a:schemeClr val="lt1"/>
              </a:buClr>
              <a:buSzPts val="1000"/>
              <a:buChar char="○"/>
              <a:defRPr sz="1000"/>
            </a:lvl8pPr>
            <a:lvl9pPr indent="-292100" lvl="8" marL="4114800" algn="ctr">
              <a:spcBef>
                <a:spcPts val="0"/>
              </a:spcBef>
              <a:spcAft>
                <a:spcPts val="0"/>
              </a:spcAft>
              <a:buClr>
                <a:schemeClr val="lt1"/>
              </a:buClr>
              <a:buSzPts val="1000"/>
              <a:buChar char="■"/>
              <a:defRPr sz="1000"/>
            </a:lvl9pPr>
          </a:lstStyle>
          <a:p/>
        </p:txBody>
      </p:sp>
      <p:sp>
        <p:nvSpPr>
          <p:cNvPr id="685" name="Google Shape;685;p35"/>
          <p:cNvSpPr txBox="1"/>
          <p:nvPr>
            <p:ph idx="3" type="body"/>
          </p:nvPr>
        </p:nvSpPr>
        <p:spPr>
          <a:xfrm>
            <a:off x="2597175" y="3361000"/>
            <a:ext cx="2086800" cy="1611300"/>
          </a:xfrm>
          <a:prstGeom prst="rect">
            <a:avLst/>
          </a:prstGeom>
        </p:spPr>
        <p:txBody>
          <a:bodyPr anchorCtr="0" anchor="ctr" bIns="91425" lIns="274300" spcFirstLastPara="1" rIns="274300" wrap="square" tIns="91425">
            <a:normAutofit/>
          </a:bodyPr>
          <a:lstStyle>
            <a:lvl1pPr indent="-292100" lvl="0" marL="457200" algn="ctr">
              <a:spcBef>
                <a:spcPts val="0"/>
              </a:spcBef>
              <a:spcAft>
                <a:spcPts val="0"/>
              </a:spcAft>
              <a:buClr>
                <a:schemeClr val="lt1"/>
              </a:buClr>
              <a:buSzPts val="1000"/>
              <a:buChar char="●"/>
              <a:defRPr sz="1000"/>
            </a:lvl1pPr>
            <a:lvl2pPr indent="-292100" lvl="1" marL="914400" algn="ctr">
              <a:spcBef>
                <a:spcPts val="800"/>
              </a:spcBef>
              <a:spcAft>
                <a:spcPts val="0"/>
              </a:spcAft>
              <a:buClr>
                <a:schemeClr val="lt1"/>
              </a:buClr>
              <a:buSzPts val="1000"/>
              <a:buChar char="○"/>
              <a:defRPr sz="1000"/>
            </a:lvl2pPr>
            <a:lvl3pPr indent="-292100" lvl="2" marL="1371600" algn="ctr">
              <a:spcBef>
                <a:spcPts val="800"/>
              </a:spcBef>
              <a:spcAft>
                <a:spcPts val="0"/>
              </a:spcAft>
              <a:buClr>
                <a:schemeClr val="lt1"/>
              </a:buClr>
              <a:buSzPts val="1000"/>
              <a:buChar char="■"/>
              <a:defRPr sz="1000"/>
            </a:lvl3pPr>
            <a:lvl4pPr indent="-292100" lvl="3" marL="1828800" algn="ctr">
              <a:spcBef>
                <a:spcPts val="800"/>
              </a:spcBef>
              <a:spcAft>
                <a:spcPts val="0"/>
              </a:spcAft>
              <a:buClr>
                <a:schemeClr val="lt1"/>
              </a:buClr>
              <a:buSzPts val="1000"/>
              <a:buChar char="●"/>
              <a:defRPr sz="1000"/>
            </a:lvl4pPr>
            <a:lvl5pPr indent="-292100" lvl="4" marL="2286000" algn="ctr">
              <a:spcBef>
                <a:spcPts val="800"/>
              </a:spcBef>
              <a:spcAft>
                <a:spcPts val="0"/>
              </a:spcAft>
              <a:buClr>
                <a:schemeClr val="lt1"/>
              </a:buClr>
              <a:buSzPts val="1000"/>
              <a:buChar char="○"/>
              <a:defRPr sz="1000"/>
            </a:lvl5pPr>
            <a:lvl6pPr indent="-292100" lvl="5" marL="2743200" algn="ctr">
              <a:spcBef>
                <a:spcPts val="800"/>
              </a:spcBef>
              <a:spcAft>
                <a:spcPts val="0"/>
              </a:spcAft>
              <a:buClr>
                <a:schemeClr val="lt1"/>
              </a:buClr>
              <a:buSzPts val="1000"/>
              <a:buChar char="■"/>
              <a:defRPr sz="1000"/>
            </a:lvl6pPr>
            <a:lvl7pPr indent="-292100" lvl="6" marL="3200400" algn="ctr">
              <a:spcBef>
                <a:spcPts val="800"/>
              </a:spcBef>
              <a:spcAft>
                <a:spcPts val="0"/>
              </a:spcAft>
              <a:buClr>
                <a:schemeClr val="lt1"/>
              </a:buClr>
              <a:buSzPts val="1000"/>
              <a:buChar char="●"/>
              <a:defRPr sz="1000"/>
            </a:lvl7pPr>
            <a:lvl8pPr indent="-292100" lvl="7" marL="3657600" algn="ctr">
              <a:spcBef>
                <a:spcPts val="800"/>
              </a:spcBef>
              <a:spcAft>
                <a:spcPts val="0"/>
              </a:spcAft>
              <a:buClr>
                <a:schemeClr val="lt1"/>
              </a:buClr>
              <a:buSzPts val="1000"/>
              <a:buChar char="○"/>
              <a:defRPr sz="1000"/>
            </a:lvl8pPr>
            <a:lvl9pPr indent="-292100" lvl="8" marL="4114800" algn="ctr">
              <a:spcBef>
                <a:spcPts val="800"/>
              </a:spcBef>
              <a:spcAft>
                <a:spcPts val="800"/>
              </a:spcAft>
              <a:buClr>
                <a:schemeClr val="lt1"/>
              </a:buClr>
              <a:buSzPts val="1000"/>
              <a:buChar char="■"/>
              <a:defRPr sz="1000"/>
            </a:lvl9pPr>
          </a:lstStyle>
          <a:p/>
        </p:txBody>
      </p:sp>
      <p:sp>
        <p:nvSpPr>
          <p:cNvPr id="686" name="Google Shape;686;p35"/>
          <p:cNvSpPr txBox="1"/>
          <p:nvPr>
            <p:ph idx="4" type="body"/>
          </p:nvPr>
        </p:nvSpPr>
        <p:spPr>
          <a:xfrm>
            <a:off x="520425" y="3361000"/>
            <a:ext cx="2077500" cy="1611300"/>
          </a:xfrm>
          <a:prstGeom prst="rect">
            <a:avLst/>
          </a:prstGeom>
        </p:spPr>
        <p:txBody>
          <a:bodyPr anchorCtr="0" anchor="ctr" bIns="91425" lIns="274300" spcFirstLastPara="1" rIns="274300" wrap="square" tIns="91425">
            <a:normAutofit/>
          </a:bodyPr>
          <a:lstStyle>
            <a:lvl1pPr indent="-292100" lvl="0" marL="457200" algn="ctr">
              <a:spcBef>
                <a:spcPts val="0"/>
              </a:spcBef>
              <a:spcAft>
                <a:spcPts val="0"/>
              </a:spcAft>
              <a:buClr>
                <a:schemeClr val="lt1"/>
              </a:buClr>
              <a:buSzPts val="1000"/>
              <a:buFont typeface="Inter"/>
              <a:buChar char="●"/>
              <a:defRPr sz="1000"/>
            </a:lvl1pPr>
            <a:lvl2pPr indent="-292100" lvl="1" marL="914400" algn="ctr">
              <a:spcBef>
                <a:spcPts val="0"/>
              </a:spcBef>
              <a:spcAft>
                <a:spcPts val="0"/>
              </a:spcAft>
              <a:buClr>
                <a:schemeClr val="lt1"/>
              </a:buClr>
              <a:buSzPts val="1000"/>
              <a:buFont typeface="Inter"/>
              <a:buChar char="○"/>
              <a:defRPr sz="1000"/>
            </a:lvl2pPr>
            <a:lvl3pPr indent="-292100" lvl="2" marL="1371600" algn="ctr">
              <a:spcBef>
                <a:spcPts val="0"/>
              </a:spcBef>
              <a:spcAft>
                <a:spcPts val="0"/>
              </a:spcAft>
              <a:buClr>
                <a:schemeClr val="lt1"/>
              </a:buClr>
              <a:buSzPts val="1000"/>
              <a:buFont typeface="Inter"/>
              <a:buChar char="■"/>
              <a:defRPr sz="1000"/>
            </a:lvl3pPr>
            <a:lvl4pPr indent="-292100" lvl="3" marL="1828800" algn="ctr">
              <a:spcBef>
                <a:spcPts val="0"/>
              </a:spcBef>
              <a:spcAft>
                <a:spcPts val="0"/>
              </a:spcAft>
              <a:buClr>
                <a:schemeClr val="lt1"/>
              </a:buClr>
              <a:buSzPts val="1000"/>
              <a:buFont typeface="Inter"/>
              <a:buChar char="●"/>
              <a:defRPr sz="1000"/>
            </a:lvl4pPr>
            <a:lvl5pPr indent="-292100" lvl="4" marL="2286000" algn="ctr">
              <a:spcBef>
                <a:spcPts val="0"/>
              </a:spcBef>
              <a:spcAft>
                <a:spcPts val="0"/>
              </a:spcAft>
              <a:buClr>
                <a:schemeClr val="lt1"/>
              </a:buClr>
              <a:buSzPts val="1000"/>
              <a:buFont typeface="Inter"/>
              <a:buChar char="○"/>
              <a:defRPr sz="1000"/>
            </a:lvl5pPr>
            <a:lvl6pPr indent="-292100" lvl="5" marL="2743200" algn="ctr">
              <a:spcBef>
                <a:spcPts val="0"/>
              </a:spcBef>
              <a:spcAft>
                <a:spcPts val="0"/>
              </a:spcAft>
              <a:buClr>
                <a:schemeClr val="lt1"/>
              </a:buClr>
              <a:buSzPts val="1000"/>
              <a:buFont typeface="Inter"/>
              <a:buChar char="■"/>
              <a:defRPr sz="1000"/>
            </a:lvl6pPr>
            <a:lvl7pPr indent="-292100" lvl="6" marL="3200400" algn="ctr">
              <a:spcBef>
                <a:spcPts val="0"/>
              </a:spcBef>
              <a:spcAft>
                <a:spcPts val="0"/>
              </a:spcAft>
              <a:buClr>
                <a:schemeClr val="lt1"/>
              </a:buClr>
              <a:buSzPts val="1000"/>
              <a:buFont typeface="Inter"/>
              <a:buChar char="●"/>
              <a:defRPr sz="1000"/>
            </a:lvl7pPr>
            <a:lvl8pPr indent="-292100" lvl="7" marL="3657600" algn="ctr">
              <a:spcBef>
                <a:spcPts val="0"/>
              </a:spcBef>
              <a:spcAft>
                <a:spcPts val="0"/>
              </a:spcAft>
              <a:buClr>
                <a:schemeClr val="lt1"/>
              </a:buClr>
              <a:buSzPts val="1000"/>
              <a:buFont typeface="Inter"/>
              <a:buChar char="○"/>
              <a:defRPr sz="1000"/>
            </a:lvl8pPr>
            <a:lvl9pPr indent="-292100" lvl="8" marL="4114800" algn="ctr">
              <a:spcBef>
                <a:spcPts val="0"/>
              </a:spcBef>
              <a:spcAft>
                <a:spcPts val="0"/>
              </a:spcAft>
              <a:buClr>
                <a:schemeClr val="lt1"/>
              </a:buClr>
              <a:buSzPts val="1000"/>
              <a:buFont typeface="Inter"/>
              <a:buChar char="■"/>
              <a:defRPr sz="1000"/>
            </a:lvl9pPr>
          </a:lstStyle>
          <a:p/>
        </p:txBody>
      </p:sp>
      <p:sp>
        <p:nvSpPr>
          <p:cNvPr id="687" name="Google Shape;687;p35"/>
          <p:cNvSpPr/>
          <p:nvPr/>
        </p:nvSpPr>
        <p:spPr>
          <a:xfrm rot="-5400000">
            <a:off x="7573550" y="1789950"/>
            <a:ext cx="771000" cy="2370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Gowun Batang"/>
              <a:ea typeface="Gowun Batang"/>
              <a:cs typeface="Gowun Batang"/>
              <a:sym typeface="Gowun Batang"/>
            </a:endParaRPr>
          </a:p>
        </p:txBody>
      </p:sp>
      <p:sp>
        <p:nvSpPr>
          <p:cNvPr id="688" name="Google Shape;688;p35"/>
          <p:cNvSpPr/>
          <p:nvPr/>
        </p:nvSpPr>
        <p:spPr>
          <a:xfrm rot="-5400000">
            <a:off x="5343575" y="1930200"/>
            <a:ext cx="771000" cy="2090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Gowun Batang"/>
              <a:ea typeface="Gowun Batang"/>
              <a:cs typeface="Gowun Batang"/>
              <a:sym typeface="Gowun Batang"/>
            </a:endParaRPr>
          </a:p>
        </p:txBody>
      </p:sp>
      <p:sp>
        <p:nvSpPr>
          <p:cNvPr id="689" name="Google Shape;689;p35"/>
          <p:cNvSpPr/>
          <p:nvPr/>
        </p:nvSpPr>
        <p:spPr>
          <a:xfrm rot="-5400000">
            <a:off x="3255125" y="1931850"/>
            <a:ext cx="771000" cy="2086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Gowun Batang"/>
              <a:ea typeface="Gowun Batang"/>
              <a:cs typeface="Gowun Batang"/>
              <a:sym typeface="Gowun Batang"/>
            </a:endParaRPr>
          </a:p>
        </p:txBody>
      </p:sp>
      <p:sp>
        <p:nvSpPr>
          <p:cNvPr id="690" name="Google Shape;690;p35"/>
          <p:cNvSpPr/>
          <p:nvPr/>
        </p:nvSpPr>
        <p:spPr>
          <a:xfrm rot="-5400000">
            <a:off x="1173425" y="1936950"/>
            <a:ext cx="771000" cy="207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Gowun Batang"/>
              <a:ea typeface="Gowun Batang"/>
              <a:cs typeface="Gowun Batang"/>
              <a:sym typeface="Gowun Batang"/>
            </a:endParaRPr>
          </a:p>
        </p:txBody>
      </p:sp>
      <p:sp>
        <p:nvSpPr>
          <p:cNvPr id="691" name="Google Shape;691;p35"/>
          <p:cNvSpPr txBox="1"/>
          <p:nvPr>
            <p:ph idx="5" type="subTitle"/>
          </p:nvPr>
        </p:nvSpPr>
        <p:spPr>
          <a:xfrm>
            <a:off x="520425" y="2589750"/>
            <a:ext cx="2090100" cy="771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1pPr>
            <a:lvl2pPr lvl="1"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2pPr>
            <a:lvl3pPr lvl="2"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3pPr>
            <a:lvl4pPr lvl="3"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4pPr>
            <a:lvl5pPr lvl="4"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5pPr>
            <a:lvl6pPr lvl="5"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6pPr>
            <a:lvl7pPr lvl="6"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7pPr>
            <a:lvl8pPr lvl="7"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8pPr>
            <a:lvl9pPr lvl="8"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9pPr>
          </a:lstStyle>
          <a:p/>
        </p:txBody>
      </p:sp>
      <p:sp>
        <p:nvSpPr>
          <p:cNvPr id="692" name="Google Shape;692;p35"/>
          <p:cNvSpPr txBox="1"/>
          <p:nvPr>
            <p:ph idx="6" type="subTitle"/>
          </p:nvPr>
        </p:nvSpPr>
        <p:spPr>
          <a:xfrm>
            <a:off x="2597225" y="2589750"/>
            <a:ext cx="2076600" cy="771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1pPr>
            <a:lvl2pPr lvl="1"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2pPr>
            <a:lvl3pPr lvl="2"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3pPr>
            <a:lvl4pPr lvl="3"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4pPr>
            <a:lvl5pPr lvl="4"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5pPr>
            <a:lvl6pPr lvl="5"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6pPr>
            <a:lvl7pPr lvl="6"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7pPr>
            <a:lvl8pPr lvl="7"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8pPr>
            <a:lvl9pPr lvl="8"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9pPr>
          </a:lstStyle>
          <a:p/>
        </p:txBody>
      </p:sp>
      <p:sp>
        <p:nvSpPr>
          <p:cNvPr id="693" name="Google Shape;693;p35"/>
          <p:cNvSpPr txBox="1"/>
          <p:nvPr>
            <p:ph idx="7" type="subTitle"/>
          </p:nvPr>
        </p:nvSpPr>
        <p:spPr>
          <a:xfrm>
            <a:off x="4685675" y="2589750"/>
            <a:ext cx="2090100" cy="771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1pPr>
            <a:lvl2pPr lvl="1"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2pPr>
            <a:lvl3pPr lvl="2"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3pPr>
            <a:lvl4pPr lvl="3"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4pPr>
            <a:lvl5pPr lvl="4"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5pPr>
            <a:lvl6pPr lvl="5"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6pPr>
            <a:lvl7pPr lvl="6"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7pPr>
            <a:lvl8pPr lvl="7"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8pPr>
            <a:lvl9pPr lvl="8"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9pPr>
          </a:lstStyle>
          <a:p/>
        </p:txBody>
      </p:sp>
      <p:sp>
        <p:nvSpPr>
          <p:cNvPr id="694" name="Google Shape;694;p35"/>
          <p:cNvSpPr txBox="1"/>
          <p:nvPr>
            <p:ph idx="8" type="subTitle"/>
          </p:nvPr>
        </p:nvSpPr>
        <p:spPr>
          <a:xfrm>
            <a:off x="6773425" y="2589750"/>
            <a:ext cx="2370600" cy="771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1pPr>
            <a:lvl2pPr lvl="1"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2pPr>
            <a:lvl3pPr lvl="2"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3pPr>
            <a:lvl4pPr lvl="3"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4pPr>
            <a:lvl5pPr lvl="4"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5pPr>
            <a:lvl6pPr lvl="5"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6pPr>
            <a:lvl7pPr lvl="6"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7pPr>
            <a:lvl8pPr lvl="7"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8pPr>
            <a:lvl9pPr lvl="8"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9pPr>
          </a:lstStyle>
          <a:p/>
        </p:txBody>
      </p:sp>
      <p:sp>
        <p:nvSpPr>
          <p:cNvPr id="695" name="Google Shape;695;p35"/>
          <p:cNvSpPr/>
          <p:nvPr>
            <p:ph idx="9" type="pic"/>
          </p:nvPr>
        </p:nvSpPr>
        <p:spPr>
          <a:xfrm>
            <a:off x="6773402" y="841675"/>
            <a:ext cx="2370600" cy="1748700"/>
          </a:xfrm>
          <a:prstGeom prst="rect">
            <a:avLst/>
          </a:prstGeom>
          <a:noFill/>
          <a:ln>
            <a:noFill/>
          </a:ln>
        </p:spPr>
      </p:sp>
      <p:sp>
        <p:nvSpPr>
          <p:cNvPr id="696" name="Google Shape;696;p35"/>
          <p:cNvSpPr/>
          <p:nvPr>
            <p:ph idx="13" type="pic"/>
          </p:nvPr>
        </p:nvSpPr>
        <p:spPr>
          <a:xfrm>
            <a:off x="4685838" y="841675"/>
            <a:ext cx="2086800" cy="1748700"/>
          </a:xfrm>
          <a:prstGeom prst="rect">
            <a:avLst/>
          </a:prstGeom>
          <a:noFill/>
          <a:ln>
            <a:noFill/>
          </a:ln>
        </p:spPr>
      </p:sp>
      <p:sp>
        <p:nvSpPr>
          <p:cNvPr id="697" name="Google Shape;697;p35"/>
          <p:cNvSpPr/>
          <p:nvPr>
            <p:ph idx="14" type="pic"/>
          </p:nvPr>
        </p:nvSpPr>
        <p:spPr>
          <a:xfrm>
            <a:off x="2597225" y="841675"/>
            <a:ext cx="2086800" cy="1748700"/>
          </a:xfrm>
          <a:prstGeom prst="rect">
            <a:avLst/>
          </a:prstGeom>
          <a:noFill/>
          <a:ln>
            <a:noFill/>
          </a:ln>
        </p:spPr>
      </p:sp>
      <p:sp>
        <p:nvSpPr>
          <p:cNvPr id="698" name="Google Shape;698;p35"/>
          <p:cNvSpPr/>
          <p:nvPr>
            <p:ph idx="15" type="pic"/>
          </p:nvPr>
        </p:nvSpPr>
        <p:spPr>
          <a:xfrm>
            <a:off x="520725" y="841675"/>
            <a:ext cx="2076600" cy="1748700"/>
          </a:xfrm>
          <a:prstGeom prst="rect">
            <a:avLst/>
          </a:prstGeom>
          <a:noFill/>
          <a:ln>
            <a:noFill/>
          </a:ln>
        </p:spPr>
      </p:sp>
      <p:cxnSp>
        <p:nvCxnSpPr>
          <p:cNvPr id="699" name="Google Shape;699;p35"/>
          <p:cNvCxnSpPr/>
          <p:nvPr/>
        </p:nvCxnSpPr>
        <p:spPr>
          <a:xfrm>
            <a:off x="2598000" y="842050"/>
            <a:ext cx="0" cy="4301700"/>
          </a:xfrm>
          <a:prstGeom prst="straightConnector1">
            <a:avLst/>
          </a:prstGeom>
          <a:noFill/>
          <a:ln cap="flat" cmpd="sng" w="9525">
            <a:solidFill>
              <a:schemeClr val="lt1"/>
            </a:solidFill>
            <a:prstDash val="solid"/>
            <a:round/>
            <a:headEnd len="sm" w="sm" type="none"/>
            <a:tailEnd len="sm" w="sm" type="none"/>
          </a:ln>
        </p:spPr>
      </p:cxnSp>
      <p:cxnSp>
        <p:nvCxnSpPr>
          <p:cNvPr id="700" name="Google Shape;700;p35"/>
          <p:cNvCxnSpPr/>
          <p:nvPr/>
        </p:nvCxnSpPr>
        <p:spPr>
          <a:xfrm>
            <a:off x="6773750" y="841675"/>
            <a:ext cx="0" cy="4301700"/>
          </a:xfrm>
          <a:prstGeom prst="straightConnector1">
            <a:avLst/>
          </a:prstGeom>
          <a:noFill/>
          <a:ln cap="flat" cmpd="sng" w="9525">
            <a:solidFill>
              <a:schemeClr val="lt1"/>
            </a:solidFill>
            <a:prstDash val="solid"/>
            <a:round/>
            <a:headEnd len="sm" w="sm" type="none"/>
            <a:tailEnd len="sm" w="sm" type="none"/>
          </a:ln>
        </p:spPr>
      </p:cxnSp>
      <p:cxnSp>
        <p:nvCxnSpPr>
          <p:cNvPr id="701" name="Google Shape;701;p35"/>
          <p:cNvCxnSpPr/>
          <p:nvPr/>
        </p:nvCxnSpPr>
        <p:spPr>
          <a:xfrm>
            <a:off x="4684713" y="842026"/>
            <a:ext cx="0" cy="4301700"/>
          </a:xfrm>
          <a:prstGeom prst="straightConnector1">
            <a:avLst/>
          </a:prstGeom>
          <a:noFill/>
          <a:ln cap="flat" cmpd="sng" w="9525">
            <a:solidFill>
              <a:schemeClr val="lt1"/>
            </a:solidFill>
            <a:prstDash val="solid"/>
            <a:round/>
            <a:headEnd len="sm" w="sm" type="none"/>
            <a:tailEnd len="sm" w="sm" type="none"/>
          </a:ln>
        </p:spPr>
      </p:cxnSp>
      <p:cxnSp>
        <p:nvCxnSpPr>
          <p:cNvPr id="702" name="Google Shape;702;p35"/>
          <p:cNvCxnSpPr/>
          <p:nvPr/>
        </p:nvCxnSpPr>
        <p:spPr>
          <a:xfrm rot="10800000">
            <a:off x="520800" y="3361000"/>
            <a:ext cx="8623200" cy="0"/>
          </a:xfrm>
          <a:prstGeom prst="straightConnector1">
            <a:avLst/>
          </a:prstGeom>
          <a:noFill/>
          <a:ln cap="flat" cmpd="sng" w="9525">
            <a:solidFill>
              <a:schemeClr val="lt1"/>
            </a:solidFill>
            <a:prstDash val="solid"/>
            <a:round/>
            <a:headEnd len="sm" w="sm" type="none"/>
            <a:tailEnd len="sm" w="sm" type="none"/>
          </a:ln>
        </p:spPr>
      </p:cxnSp>
      <p:cxnSp>
        <p:nvCxnSpPr>
          <p:cNvPr id="703" name="Google Shape;703;p35"/>
          <p:cNvCxnSpPr/>
          <p:nvPr/>
        </p:nvCxnSpPr>
        <p:spPr>
          <a:xfrm rot="10800000">
            <a:off x="520800" y="2590425"/>
            <a:ext cx="8623200" cy="0"/>
          </a:xfrm>
          <a:prstGeom prst="straightConnector1">
            <a:avLst/>
          </a:prstGeom>
          <a:noFill/>
          <a:ln cap="flat" cmpd="sng" w="9525">
            <a:solidFill>
              <a:schemeClr val="lt1"/>
            </a:solidFill>
            <a:prstDash val="solid"/>
            <a:round/>
            <a:headEnd len="sm" w="sm" type="none"/>
            <a:tailEnd len="sm" w="sm" type="none"/>
          </a:ln>
        </p:spPr>
      </p:cxnSp>
      <p:sp>
        <p:nvSpPr>
          <p:cNvPr id="704" name="Google Shape;704;p35"/>
          <p:cNvSpPr txBox="1"/>
          <p:nvPr>
            <p:ph idx="16"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705" name="Google Shape;705;p35"/>
          <p:cNvSpPr txBox="1"/>
          <p:nvPr>
            <p:ph idx="17"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706" name="Google Shape;706;p35"/>
          <p:cNvSpPr txBox="1"/>
          <p:nvPr>
            <p:ph idx="18"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cxnSp>
        <p:nvCxnSpPr>
          <p:cNvPr id="707" name="Google Shape;707;p35"/>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708" name="Google Shape;708;p35"/>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709" name="Google Shape;709;p35"/>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710" name="Google Shape;710;p35"/>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711" name="Google Shape;711;p35"/>
          <p:cNvCxnSpPr/>
          <p:nvPr/>
        </p:nvCxnSpPr>
        <p:spPr>
          <a:xfrm>
            <a:off x="521250" y="841675"/>
            <a:ext cx="8623200" cy="0"/>
          </a:xfrm>
          <a:prstGeom prst="straightConnector1">
            <a:avLst/>
          </a:prstGeom>
          <a:noFill/>
          <a:ln cap="flat" cmpd="sng" w="9525">
            <a:solidFill>
              <a:schemeClr val="lt1"/>
            </a:solidFill>
            <a:prstDash val="solid"/>
            <a:round/>
            <a:headEnd len="sm" w="sm" type="none"/>
            <a:tailEnd len="sm" w="sm" type="none"/>
          </a:ln>
        </p:spPr>
      </p:cxnSp>
      <p:sp>
        <p:nvSpPr>
          <p:cNvPr id="712" name="Google Shape;712;p35"/>
          <p:cNvSpPr txBox="1"/>
          <p:nvPr>
            <p:ph type="title"/>
          </p:nvPr>
        </p:nvSpPr>
        <p:spPr>
          <a:xfrm flipH="1">
            <a:off x="524150" y="334900"/>
            <a:ext cx="8098500" cy="5100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1">
  <p:cSld name="BLANK_1_1_2">
    <p:bg>
      <p:bgPr>
        <a:solidFill>
          <a:schemeClr val="lt1"/>
        </a:solidFill>
      </p:bgPr>
    </p:bg>
    <p:spTree>
      <p:nvGrpSpPr>
        <p:cNvPr id="713" name="Shape 713"/>
        <p:cNvGrpSpPr/>
        <p:nvPr/>
      </p:nvGrpSpPr>
      <p:grpSpPr>
        <a:xfrm>
          <a:off x="0" y="0"/>
          <a:ext cx="0" cy="0"/>
          <a:chOff x="0" y="0"/>
          <a:chExt cx="0" cy="0"/>
        </a:xfrm>
      </p:grpSpPr>
      <p:grpSp>
        <p:nvGrpSpPr>
          <p:cNvPr id="714" name="Google Shape;714;p36"/>
          <p:cNvGrpSpPr/>
          <p:nvPr/>
        </p:nvGrpSpPr>
        <p:grpSpPr>
          <a:xfrm rot="5400000">
            <a:off x="593777" y="660623"/>
            <a:ext cx="369896" cy="333900"/>
            <a:chOff x="96076" y="654376"/>
            <a:chExt cx="369896" cy="333900"/>
          </a:xfrm>
        </p:grpSpPr>
        <p:cxnSp>
          <p:nvCxnSpPr>
            <p:cNvPr id="715" name="Google Shape;715;p36"/>
            <p:cNvCxnSpPr/>
            <p:nvPr/>
          </p:nvCxnSpPr>
          <p:spPr>
            <a:xfrm rot="5400000">
              <a:off x="113975" y="821326"/>
              <a:ext cx="333900" cy="0"/>
            </a:xfrm>
            <a:prstGeom prst="straightConnector1">
              <a:avLst/>
            </a:prstGeom>
            <a:noFill/>
            <a:ln cap="flat" cmpd="sng" w="19050">
              <a:solidFill>
                <a:schemeClr val="accent6"/>
              </a:solidFill>
              <a:prstDash val="solid"/>
              <a:round/>
              <a:headEnd len="sm" w="sm" type="none"/>
              <a:tailEnd len="sm" w="sm" type="none"/>
            </a:ln>
          </p:spPr>
        </p:cxnSp>
        <p:sp>
          <p:nvSpPr>
            <p:cNvPr id="716" name="Google Shape;716;p36"/>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717" name="Google Shape;717;p36"/>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sp>
        <p:nvSpPr>
          <p:cNvPr id="718" name="Google Shape;718;p36"/>
          <p:cNvSpPr txBox="1"/>
          <p:nvPr>
            <p:ph type="title"/>
          </p:nvPr>
        </p:nvSpPr>
        <p:spPr>
          <a:xfrm flipH="1">
            <a:off x="1040750" y="334850"/>
            <a:ext cx="7581900" cy="8826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3200"/>
              <a:buFont typeface="Gowun Batang"/>
              <a:buNone/>
              <a:defRPr>
                <a:solidFill>
                  <a:schemeClr val="dk1"/>
                </a:solidFill>
              </a:defRPr>
            </a:lvl1pPr>
            <a:lvl2pPr lvl="1">
              <a:spcBef>
                <a:spcPts val="0"/>
              </a:spcBef>
              <a:spcAft>
                <a:spcPts val="0"/>
              </a:spcAft>
              <a:buClr>
                <a:schemeClr val="dk1"/>
              </a:buClr>
              <a:buSzPts val="4400"/>
              <a:buFont typeface="Gowun Batang"/>
              <a:buNone/>
              <a:defRPr sz="4400">
                <a:solidFill>
                  <a:schemeClr val="dk1"/>
                </a:solidFill>
              </a:defRPr>
            </a:lvl2pPr>
            <a:lvl3pPr lvl="2">
              <a:spcBef>
                <a:spcPts val="0"/>
              </a:spcBef>
              <a:spcAft>
                <a:spcPts val="0"/>
              </a:spcAft>
              <a:buClr>
                <a:schemeClr val="dk1"/>
              </a:buClr>
              <a:buSzPts val="4400"/>
              <a:buFont typeface="Gowun Batang"/>
              <a:buNone/>
              <a:defRPr sz="4400">
                <a:solidFill>
                  <a:schemeClr val="dk1"/>
                </a:solidFill>
              </a:defRPr>
            </a:lvl3pPr>
            <a:lvl4pPr lvl="3">
              <a:spcBef>
                <a:spcPts val="0"/>
              </a:spcBef>
              <a:spcAft>
                <a:spcPts val="0"/>
              </a:spcAft>
              <a:buClr>
                <a:schemeClr val="dk1"/>
              </a:buClr>
              <a:buSzPts val="4400"/>
              <a:buFont typeface="Gowun Batang"/>
              <a:buNone/>
              <a:defRPr sz="4400">
                <a:solidFill>
                  <a:schemeClr val="dk1"/>
                </a:solidFill>
              </a:defRPr>
            </a:lvl4pPr>
            <a:lvl5pPr lvl="4">
              <a:spcBef>
                <a:spcPts val="0"/>
              </a:spcBef>
              <a:spcAft>
                <a:spcPts val="0"/>
              </a:spcAft>
              <a:buClr>
                <a:schemeClr val="dk1"/>
              </a:buClr>
              <a:buSzPts val="4400"/>
              <a:buFont typeface="Gowun Batang"/>
              <a:buNone/>
              <a:defRPr sz="4400">
                <a:solidFill>
                  <a:schemeClr val="dk1"/>
                </a:solidFill>
              </a:defRPr>
            </a:lvl5pPr>
            <a:lvl6pPr lvl="5">
              <a:spcBef>
                <a:spcPts val="0"/>
              </a:spcBef>
              <a:spcAft>
                <a:spcPts val="0"/>
              </a:spcAft>
              <a:buClr>
                <a:schemeClr val="dk1"/>
              </a:buClr>
              <a:buSzPts val="4400"/>
              <a:buFont typeface="Gowun Batang"/>
              <a:buNone/>
              <a:defRPr sz="4400">
                <a:solidFill>
                  <a:schemeClr val="dk1"/>
                </a:solidFill>
              </a:defRPr>
            </a:lvl6pPr>
            <a:lvl7pPr lvl="6">
              <a:spcBef>
                <a:spcPts val="0"/>
              </a:spcBef>
              <a:spcAft>
                <a:spcPts val="0"/>
              </a:spcAft>
              <a:buClr>
                <a:schemeClr val="dk1"/>
              </a:buClr>
              <a:buSzPts val="4400"/>
              <a:buFont typeface="Gowun Batang"/>
              <a:buNone/>
              <a:defRPr sz="4400">
                <a:solidFill>
                  <a:schemeClr val="dk1"/>
                </a:solidFill>
              </a:defRPr>
            </a:lvl7pPr>
            <a:lvl8pPr lvl="7">
              <a:spcBef>
                <a:spcPts val="0"/>
              </a:spcBef>
              <a:spcAft>
                <a:spcPts val="0"/>
              </a:spcAft>
              <a:buClr>
                <a:schemeClr val="dk1"/>
              </a:buClr>
              <a:buSzPts val="4400"/>
              <a:buFont typeface="Gowun Batang"/>
              <a:buNone/>
              <a:defRPr sz="4400">
                <a:solidFill>
                  <a:schemeClr val="dk1"/>
                </a:solidFill>
              </a:defRPr>
            </a:lvl8pPr>
            <a:lvl9pPr lvl="8">
              <a:spcBef>
                <a:spcPts val="0"/>
              </a:spcBef>
              <a:spcAft>
                <a:spcPts val="0"/>
              </a:spcAft>
              <a:buClr>
                <a:schemeClr val="dk1"/>
              </a:buClr>
              <a:buSzPts val="4400"/>
              <a:buFont typeface="Gowun Batang"/>
              <a:buNone/>
              <a:defRPr sz="4400">
                <a:solidFill>
                  <a:schemeClr val="dk1"/>
                </a:solidFill>
              </a:defRPr>
            </a:lvl9pPr>
          </a:lstStyle>
          <a:p/>
        </p:txBody>
      </p:sp>
      <p:sp>
        <p:nvSpPr>
          <p:cNvPr id="719" name="Google Shape;719;p36"/>
          <p:cNvSpPr txBox="1"/>
          <p:nvPr>
            <p:ph idx="1" type="body"/>
          </p:nvPr>
        </p:nvSpPr>
        <p:spPr>
          <a:xfrm>
            <a:off x="1042100" y="1307575"/>
            <a:ext cx="3977100" cy="3522300"/>
          </a:xfrm>
          <a:prstGeom prst="rect">
            <a:avLst/>
          </a:prstGeom>
        </p:spPr>
        <p:txBody>
          <a:bodyPr anchorCtr="0" anchor="t" bIns="91425" lIns="274300" spcFirstLastPara="1" rIns="91425" wrap="square" tIns="274300">
            <a:normAutofit/>
          </a:bodyPr>
          <a:lstStyle>
            <a:lvl1pPr indent="-292100" lvl="0" marL="457200">
              <a:spcBef>
                <a:spcPts val="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1pPr>
            <a:lvl2pPr indent="-292100" lvl="1" marL="914400">
              <a:spcBef>
                <a:spcPts val="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2pPr>
            <a:lvl3pPr indent="-292100" lvl="2" marL="1371600">
              <a:spcBef>
                <a:spcPts val="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3pPr>
            <a:lvl4pPr indent="-292100" lvl="3" marL="1828800">
              <a:spcBef>
                <a:spcPts val="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4pPr>
            <a:lvl5pPr indent="-292100" lvl="4" marL="2286000">
              <a:spcBef>
                <a:spcPts val="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5pPr>
            <a:lvl6pPr indent="-292100" lvl="5" marL="2743200">
              <a:spcBef>
                <a:spcPts val="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6pPr>
            <a:lvl7pPr indent="-292100" lvl="6" marL="3200400">
              <a:spcBef>
                <a:spcPts val="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7pPr>
            <a:lvl8pPr indent="-292100" lvl="7" marL="3657600">
              <a:spcBef>
                <a:spcPts val="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8pPr>
            <a:lvl9pPr indent="-292100" lvl="8" marL="4114800">
              <a:spcBef>
                <a:spcPts val="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9pPr>
          </a:lstStyle>
          <a:p/>
        </p:txBody>
      </p:sp>
      <p:sp>
        <p:nvSpPr>
          <p:cNvPr id="720" name="Google Shape;720;p36"/>
          <p:cNvSpPr txBox="1"/>
          <p:nvPr>
            <p:ph idx="2"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sp>
        <p:nvSpPr>
          <p:cNvPr id="721" name="Google Shape;721;p36"/>
          <p:cNvSpPr txBox="1"/>
          <p:nvPr>
            <p:ph idx="3" type="subTitle"/>
          </p:nvPr>
        </p:nvSpPr>
        <p:spPr>
          <a:xfrm>
            <a:off x="104060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800"/>
              <a:buFont typeface="Inter"/>
              <a:buNone/>
              <a:defRPr sz="800">
                <a:solidFill>
                  <a:schemeClr val="dk1"/>
                </a:solidFill>
              </a:defRPr>
            </a:lvl1pPr>
            <a:lvl2pPr lvl="1">
              <a:spcBef>
                <a:spcPts val="0"/>
              </a:spcBef>
              <a:spcAft>
                <a:spcPts val="0"/>
              </a:spcAft>
              <a:buClr>
                <a:schemeClr val="dk1"/>
              </a:buClr>
              <a:buSzPts val="800"/>
              <a:buFont typeface="Inter"/>
              <a:buNone/>
              <a:defRPr sz="800">
                <a:solidFill>
                  <a:schemeClr val="dk1"/>
                </a:solidFill>
              </a:defRPr>
            </a:lvl2pPr>
            <a:lvl3pPr lvl="2">
              <a:spcBef>
                <a:spcPts val="0"/>
              </a:spcBef>
              <a:spcAft>
                <a:spcPts val="0"/>
              </a:spcAft>
              <a:buClr>
                <a:schemeClr val="dk1"/>
              </a:buClr>
              <a:buSzPts val="800"/>
              <a:buFont typeface="Inter"/>
              <a:buNone/>
              <a:defRPr sz="800">
                <a:solidFill>
                  <a:schemeClr val="dk1"/>
                </a:solidFill>
              </a:defRPr>
            </a:lvl3pPr>
            <a:lvl4pPr lvl="3">
              <a:spcBef>
                <a:spcPts val="0"/>
              </a:spcBef>
              <a:spcAft>
                <a:spcPts val="0"/>
              </a:spcAft>
              <a:buClr>
                <a:schemeClr val="dk1"/>
              </a:buClr>
              <a:buSzPts val="800"/>
              <a:buFont typeface="Inter"/>
              <a:buNone/>
              <a:defRPr sz="800">
                <a:solidFill>
                  <a:schemeClr val="dk1"/>
                </a:solidFill>
              </a:defRPr>
            </a:lvl4pPr>
            <a:lvl5pPr lvl="4">
              <a:spcBef>
                <a:spcPts val="0"/>
              </a:spcBef>
              <a:spcAft>
                <a:spcPts val="0"/>
              </a:spcAft>
              <a:buClr>
                <a:schemeClr val="dk1"/>
              </a:buClr>
              <a:buSzPts val="800"/>
              <a:buFont typeface="Inter"/>
              <a:buNone/>
              <a:defRPr sz="800">
                <a:solidFill>
                  <a:schemeClr val="dk1"/>
                </a:solidFill>
              </a:defRPr>
            </a:lvl5pPr>
            <a:lvl6pPr lvl="5">
              <a:spcBef>
                <a:spcPts val="0"/>
              </a:spcBef>
              <a:spcAft>
                <a:spcPts val="0"/>
              </a:spcAft>
              <a:buClr>
                <a:schemeClr val="dk1"/>
              </a:buClr>
              <a:buSzPts val="800"/>
              <a:buFont typeface="Inter"/>
              <a:buNone/>
              <a:defRPr sz="800">
                <a:solidFill>
                  <a:schemeClr val="dk1"/>
                </a:solidFill>
              </a:defRPr>
            </a:lvl6pPr>
            <a:lvl7pPr lvl="6">
              <a:spcBef>
                <a:spcPts val="0"/>
              </a:spcBef>
              <a:spcAft>
                <a:spcPts val="0"/>
              </a:spcAft>
              <a:buClr>
                <a:schemeClr val="dk1"/>
              </a:buClr>
              <a:buSzPts val="800"/>
              <a:buFont typeface="Inter"/>
              <a:buNone/>
              <a:defRPr sz="800">
                <a:solidFill>
                  <a:schemeClr val="dk1"/>
                </a:solidFill>
              </a:defRPr>
            </a:lvl7pPr>
            <a:lvl8pPr lvl="7">
              <a:spcBef>
                <a:spcPts val="0"/>
              </a:spcBef>
              <a:spcAft>
                <a:spcPts val="0"/>
              </a:spcAft>
              <a:buClr>
                <a:schemeClr val="dk1"/>
              </a:buClr>
              <a:buSzPts val="800"/>
              <a:buFont typeface="Inter"/>
              <a:buNone/>
              <a:defRPr sz="800">
                <a:solidFill>
                  <a:schemeClr val="dk1"/>
                </a:solidFill>
              </a:defRPr>
            </a:lvl8pPr>
            <a:lvl9pPr lvl="8">
              <a:spcBef>
                <a:spcPts val="0"/>
              </a:spcBef>
              <a:spcAft>
                <a:spcPts val="0"/>
              </a:spcAft>
              <a:buClr>
                <a:schemeClr val="dk1"/>
              </a:buClr>
              <a:buSzPts val="800"/>
              <a:buFont typeface="Inter"/>
              <a:buNone/>
              <a:defRPr sz="800">
                <a:solidFill>
                  <a:schemeClr val="dk1"/>
                </a:solidFill>
              </a:defRPr>
            </a:lvl9pPr>
          </a:lstStyle>
          <a:p/>
        </p:txBody>
      </p:sp>
      <p:sp>
        <p:nvSpPr>
          <p:cNvPr id="722" name="Google Shape;722;p36"/>
          <p:cNvSpPr txBox="1"/>
          <p:nvPr>
            <p:ph idx="4"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cxnSp>
        <p:nvCxnSpPr>
          <p:cNvPr id="723" name="Google Shape;723;p36"/>
          <p:cNvCxnSpPr/>
          <p:nvPr/>
        </p:nvCxnSpPr>
        <p:spPr>
          <a:xfrm>
            <a:off x="1042100" y="334900"/>
            <a:ext cx="8102400" cy="0"/>
          </a:xfrm>
          <a:prstGeom prst="straightConnector1">
            <a:avLst/>
          </a:prstGeom>
          <a:noFill/>
          <a:ln cap="flat" cmpd="sng" w="9525">
            <a:solidFill>
              <a:schemeClr val="accent6"/>
            </a:solidFill>
            <a:prstDash val="solid"/>
            <a:round/>
            <a:headEnd len="sm" w="sm" type="none"/>
            <a:tailEnd len="sm" w="sm" type="none"/>
          </a:ln>
        </p:spPr>
      </p:cxnSp>
      <p:cxnSp>
        <p:nvCxnSpPr>
          <p:cNvPr id="724" name="Google Shape;724;p36"/>
          <p:cNvCxnSpPr/>
          <p:nvPr/>
        </p:nvCxnSpPr>
        <p:spPr>
          <a:xfrm>
            <a:off x="6773750" y="-200"/>
            <a:ext cx="0" cy="335100"/>
          </a:xfrm>
          <a:prstGeom prst="straightConnector1">
            <a:avLst/>
          </a:prstGeom>
          <a:noFill/>
          <a:ln cap="flat" cmpd="sng" w="9525">
            <a:solidFill>
              <a:schemeClr val="accent6"/>
            </a:solidFill>
            <a:prstDash val="solid"/>
            <a:round/>
            <a:headEnd len="sm" w="sm" type="none"/>
            <a:tailEnd len="sm" w="sm" type="none"/>
          </a:ln>
        </p:spPr>
      </p:cxnSp>
      <p:cxnSp>
        <p:nvCxnSpPr>
          <p:cNvPr id="725" name="Google Shape;725;p36"/>
          <p:cNvCxnSpPr/>
          <p:nvPr/>
        </p:nvCxnSpPr>
        <p:spPr>
          <a:xfrm>
            <a:off x="8623975" y="-200"/>
            <a:ext cx="0" cy="335100"/>
          </a:xfrm>
          <a:prstGeom prst="straightConnector1">
            <a:avLst/>
          </a:prstGeom>
          <a:noFill/>
          <a:ln cap="flat" cmpd="sng" w="9525">
            <a:solidFill>
              <a:schemeClr val="accent6"/>
            </a:solidFill>
            <a:prstDash val="solid"/>
            <a:round/>
            <a:headEnd len="sm" w="sm" type="none"/>
            <a:tailEnd len="sm" w="sm" type="none"/>
          </a:ln>
        </p:spPr>
      </p:cxnSp>
      <p:cxnSp>
        <p:nvCxnSpPr>
          <p:cNvPr id="726" name="Google Shape;726;p36"/>
          <p:cNvCxnSpPr/>
          <p:nvPr/>
        </p:nvCxnSpPr>
        <p:spPr>
          <a:xfrm>
            <a:off x="515350" y="-200"/>
            <a:ext cx="0" cy="5143800"/>
          </a:xfrm>
          <a:prstGeom prst="straightConnector1">
            <a:avLst/>
          </a:prstGeom>
          <a:noFill/>
          <a:ln cap="flat" cmpd="sng" w="9525">
            <a:solidFill>
              <a:schemeClr val="accent6"/>
            </a:solidFill>
            <a:prstDash val="solid"/>
            <a:round/>
            <a:headEnd len="sm" w="sm" type="none"/>
            <a:tailEnd len="sm" w="sm" type="none"/>
          </a:ln>
        </p:spPr>
      </p:cxnSp>
      <p:cxnSp>
        <p:nvCxnSpPr>
          <p:cNvPr id="727" name="Google Shape;727;p36"/>
          <p:cNvCxnSpPr/>
          <p:nvPr/>
        </p:nvCxnSpPr>
        <p:spPr>
          <a:xfrm>
            <a:off x="1042100" y="-200"/>
            <a:ext cx="0" cy="5143800"/>
          </a:xfrm>
          <a:prstGeom prst="straightConnector1">
            <a:avLst/>
          </a:prstGeom>
          <a:noFill/>
          <a:ln cap="flat" cmpd="sng" w="9525">
            <a:solidFill>
              <a:schemeClr val="accent6"/>
            </a:solidFill>
            <a:prstDash val="solid"/>
            <a:round/>
            <a:headEnd len="sm" w="sm" type="none"/>
            <a:tailEnd len="sm" w="sm" type="none"/>
          </a:ln>
        </p:spPr>
      </p:cxnSp>
      <p:cxnSp>
        <p:nvCxnSpPr>
          <p:cNvPr id="728" name="Google Shape;728;p36"/>
          <p:cNvCxnSpPr/>
          <p:nvPr/>
        </p:nvCxnSpPr>
        <p:spPr>
          <a:xfrm>
            <a:off x="1042100" y="1217450"/>
            <a:ext cx="8102400" cy="0"/>
          </a:xfrm>
          <a:prstGeom prst="straightConnector1">
            <a:avLst/>
          </a:prstGeom>
          <a:noFill/>
          <a:ln cap="flat" cmpd="sng" w="9525">
            <a:solidFill>
              <a:schemeClr val="accent6"/>
            </a:solidFill>
            <a:prstDash val="solid"/>
            <a:round/>
            <a:headEnd len="sm" w="sm" type="none"/>
            <a:tailEnd len="sm" w="sm"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BLANK_1_1_1">
    <p:bg>
      <p:bgPr>
        <a:solidFill>
          <a:schemeClr val="lt2"/>
        </a:solidFill>
      </p:bgPr>
    </p:bg>
    <p:spTree>
      <p:nvGrpSpPr>
        <p:cNvPr id="729" name="Shape 729"/>
        <p:cNvGrpSpPr/>
        <p:nvPr/>
      </p:nvGrpSpPr>
      <p:grpSpPr>
        <a:xfrm>
          <a:off x="0" y="0"/>
          <a:ext cx="0" cy="0"/>
          <a:chOff x="0" y="0"/>
          <a:chExt cx="0" cy="0"/>
        </a:xfrm>
      </p:grpSpPr>
      <p:grpSp>
        <p:nvGrpSpPr>
          <p:cNvPr id="730" name="Google Shape;730;p37"/>
          <p:cNvGrpSpPr/>
          <p:nvPr/>
        </p:nvGrpSpPr>
        <p:grpSpPr>
          <a:xfrm rot="5400000">
            <a:off x="593777" y="654575"/>
            <a:ext cx="369896" cy="333900"/>
            <a:chOff x="96076" y="654376"/>
            <a:chExt cx="369896" cy="333900"/>
          </a:xfrm>
        </p:grpSpPr>
        <p:cxnSp>
          <p:nvCxnSpPr>
            <p:cNvPr id="731" name="Google Shape;731;p37"/>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732" name="Google Shape;732;p37"/>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733" name="Google Shape;733;p37"/>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cxnSp>
        <p:nvCxnSpPr>
          <p:cNvPr id="734" name="Google Shape;734;p37"/>
          <p:cNvCxnSpPr/>
          <p:nvPr/>
        </p:nvCxnSpPr>
        <p:spPr>
          <a:xfrm>
            <a:off x="5019250" y="1307650"/>
            <a:ext cx="0" cy="3851400"/>
          </a:xfrm>
          <a:prstGeom prst="straightConnector1">
            <a:avLst/>
          </a:prstGeom>
          <a:noFill/>
          <a:ln cap="flat" cmpd="sng" w="9525">
            <a:solidFill>
              <a:schemeClr val="lt1"/>
            </a:solidFill>
            <a:prstDash val="solid"/>
            <a:round/>
            <a:headEnd len="sm" w="sm" type="none"/>
            <a:tailEnd len="sm" w="sm" type="none"/>
          </a:ln>
        </p:spPr>
      </p:cxnSp>
      <p:cxnSp>
        <p:nvCxnSpPr>
          <p:cNvPr id="735" name="Google Shape;735;p37"/>
          <p:cNvCxnSpPr/>
          <p:nvPr/>
        </p:nvCxnSpPr>
        <p:spPr>
          <a:xfrm>
            <a:off x="1042100" y="334900"/>
            <a:ext cx="8102400" cy="0"/>
          </a:xfrm>
          <a:prstGeom prst="straightConnector1">
            <a:avLst/>
          </a:prstGeom>
          <a:noFill/>
          <a:ln cap="flat" cmpd="sng" w="9525">
            <a:solidFill>
              <a:schemeClr val="lt1"/>
            </a:solidFill>
            <a:prstDash val="solid"/>
            <a:round/>
            <a:headEnd len="sm" w="sm" type="none"/>
            <a:tailEnd len="sm" w="sm" type="none"/>
          </a:ln>
        </p:spPr>
      </p:cxnSp>
      <p:cxnSp>
        <p:nvCxnSpPr>
          <p:cNvPr id="736" name="Google Shape;736;p37"/>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737" name="Google Shape;737;p37"/>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738" name="Google Shape;738;p37"/>
          <p:cNvCxnSpPr/>
          <p:nvPr/>
        </p:nvCxnSpPr>
        <p:spPr>
          <a:xfrm>
            <a:off x="5153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739" name="Google Shape;739;p37"/>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740" name="Google Shape;740;p37"/>
          <p:cNvCxnSpPr/>
          <p:nvPr/>
        </p:nvCxnSpPr>
        <p:spPr>
          <a:xfrm>
            <a:off x="1042100" y="1307575"/>
            <a:ext cx="8102400" cy="0"/>
          </a:xfrm>
          <a:prstGeom prst="straightConnector1">
            <a:avLst/>
          </a:prstGeom>
          <a:noFill/>
          <a:ln cap="flat" cmpd="sng" w="9525">
            <a:solidFill>
              <a:schemeClr val="lt1"/>
            </a:solidFill>
            <a:prstDash val="solid"/>
            <a:round/>
            <a:headEnd len="sm" w="sm" type="none"/>
            <a:tailEnd len="sm" w="sm" type="none"/>
          </a:ln>
        </p:spPr>
      </p:cxnSp>
      <p:sp>
        <p:nvSpPr>
          <p:cNvPr id="741" name="Google Shape;741;p37"/>
          <p:cNvSpPr txBox="1"/>
          <p:nvPr>
            <p:ph idx="1" type="body"/>
          </p:nvPr>
        </p:nvSpPr>
        <p:spPr>
          <a:xfrm>
            <a:off x="1042100" y="1860050"/>
            <a:ext cx="3614400" cy="2969700"/>
          </a:xfrm>
          <a:prstGeom prst="rect">
            <a:avLst/>
          </a:prstGeom>
        </p:spPr>
        <p:txBody>
          <a:bodyPr anchorCtr="0" anchor="t" bIns="91425" lIns="274300" spcFirstLastPara="1" rIns="91425" wrap="square" tIns="91425">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742" name="Google Shape;742;p37"/>
          <p:cNvSpPr txBox="1"/>
          <p:nvPr>
            <p:ph idx="2" type="body"/>
          </p:nvPr>
        </p:nvSpPr>
        <p:spPr>
          <a:xfrm>
            <a:off x="5019250" y="1860050"/>
            <a:ext cx="3614400" cy="2969700"/>
          </a:xfrm>
          <a:prstGeom prst="rect">
            <a:avLst/>
          </a:prstGeom>
        </p:spPr>
        <p:txBody>
          <a:bodyPr anchorCtr="0" anchor="t" bIns="91425" lIns="274300" spcFirstLastPara="1" rIns="91425" wrap="square" tIns="91425">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743" name="Google Shape;743;p37"/>
          <p:cNvSpPr txBox="1"/>
          <p:nvPr>
            <p:ph type="title"/>
          </p:nvPr>
        </p:nvSpPr>
        <p:spPr>
          <a:xfrm flipH="1">
            <a:off x="1040750" y="334850"/>
            <a:ext cx="7581900" cy="9726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4400"/>
              <a:buFont typeface="Gowun Batang"/>
              <a:buNone/>
              <a:defRPr sz="4400"/>
            </a:lvl1pPr>
            <a:lvl2pPr lvl="1">
              <a:spcBef>
                <a:spcPts val="0"/>
              </a:spcBef>
              <a:spcAft>
                <a:spcPts val="0"/>
              </a:spcAft>
              <a:buClr>
                <a:schemeClr val="lt1"/>
              </a:buClr>
              <a:buSzPts val="4400"/>
              <a:buFont typeface="Gowun Batang"/>
              <a:buNone/>
              <a:defRPr sz="4400"/>
            </a:lvl2pPr>
            <a:lvl3pPr lvl="2">
              <a:spcBef>
                <a:spcPts val="0"/>
              </a:spcBef>
              <a:spcAft>
                <a:spcPts val="0"/>
              </a:spcAft>
              <a:buClr>
                <a:schemeClr val="lt1"/>
              </a:buClr>
              <a:buSzPts val="4400"/>
              <a:buFont typeface="Gowun Batang"/>
              <a:buNone/>
              <a:defRPr sz="4400"/>
            </a:lvl3pPr>
            <a:lvl4pPr lvl="3">
              <a:spcBef>
                <a:spcPts val="0"/>
              </a:spcBef>
              <a:spcAft>
                <a:spcPts val="0"/>
              </a:spcAft>
              <a:buClr>
                <a:schemeClr val="lt1"/>
              </a:buClr>
              <a:buSzPts val="4400"/>
              <a:buFont typeface="Gowun Batang"/>
              <a:buNone/>
              <a:defRPr sz="4400"/>
            </a:lvl4pPr>
            <a:lvl5pPr lvl="4">
              <a:spcBef>
                <a:spcPts val="0"/>
              </a:spcBef>
              <a:spcAft>
                <a:spcPts val="0"/>
              </a:spcAft>
              <a:buClr>
                <a:schemeClr val="lt1"/>
              </a:buClr>
              <a:buSzPts val="4400"/>
              <a:buFont typeface="Gowun Batang"/>
              <a:buNone/>
              <a:defRPr sz="4400"/>
            </a:lvl5pPr>
            <a:lvl6pPr lvl="5">
              <a:spcBef>
                <a:spcPts val="0"/>
              </a:spcBef>
              <a:spcAft>
                <a:spcPts val="0"/>
              </a:spcAft>
              <a:buClr>
                <a:schemeClr val="lt1"/>
              </a:buClr>
              <a:buSzPts val="4400"/>
              <a:buFont typeface="Gowun Batang"/>
              <a:buNone/>
              <a:defRPr sz="4400"/>
            </a:lvl6pPr>
            <a:lvl7pPr lvl="6">
              <a:spcBef>
                <a:spcPts val="0"/>
              </a:spcBef>
              <a:spcAft>
                <a:spcPts val="0"/>
              </a:spcAft>
              <a:buClr>
                <a:schemeClr val="lt1"/>
              </a:buClr>
              <a:buSzPts val="4400"/>
              <a:buFont typeface="Gowun Batang"/>
              <a:buNone/>
              <a:defRPr sz="4400"/>
            </a:lvl7pPr>
            <a:lvl8pPr lvl="7">
              <a:spcBef>
                <a:spcPts val="0"/>
              </a:spcBef>
              <a:spcAft>
                <a:spcPts val="0"/>
              </a:spcAft>
              <a:buClr>
                <a:schemeClr val="lt1"/>
              </a:buClr>
              <a:buSzPts val="4400"/>
              <a:buFont typeface="Gowun Batang"/>
              <a:buNone/>
              <a:defRPr sz="4400"/>
            </a:lvl8pPr>
            <a:lvl9pPr lvl="8">
              <a:spcBef>
                <a:spcPts val="0"/>
              </a:spcBef>
              <a:spcAft>
                <a:spcPts val="0"/>
              </a:spcAft>
              <a:buClr>
                <a:schemeClr val="lt1"/>
              </a:buClr>
              <a:buSzPts val="4400"/>
              <a:buFont typeface="Gowun Batang"/>
              <a:buNone/>
              <a:defRPr sz="44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 1">
  <p:cSld name="BLANK_1_1_1_2">
    <p:bg>
      <p:bgPr>
        <a:solidFill>
          <a:schemeClr val="lt2"/>
        </a:solidFill>
      </p:bgPr>
    </p:bg>
    <p:spTree>
      <p:nvGrpSpPr>
        <p:cNvPr id="744" name="Shape 744"/>
        <p:cNvGrpSpPr/>
        <p:nvPr/>
      </p:nvGrpSpPr>
      <p:grpSpPr>
        <a:xfrm>
          <a:off x="0" y="0"/>
          <a:ext cx="0" cy="0"/>
          <a:chOff x="0" y="0"/>
          <a:chExt cx="0" cy="0"/>
        </a:xfrm>
      </p:grpSpPr>
      <p:grpSp>
        <p:nvGrpSpPr>
          <p:cNvPr id="745" name="Google Shape;745;p38"/>
          <p:cNvGrpSpPr/>
          <p:nvPr/>
        </p:nvGrpSpPr>
        <p:grpSpPr>
          <a:xfrm rot="5400000">
            <a:off x="593777" y="658085"/>
            <a:ext cx="369896" cy="333900"/>
            <a:chOff x="96076" y="654376"/>
            <a:chExt cx="369896" cy="333900"/>
          </a:xfrm>
        </p:grpSpPr>
        <p:cxnSp>
          <p:nvCxnSpPr>
            <p:cNvPr id="746" name="Google Shape;746;p38"/>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747" name="Google Shape;747;p38"/>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748" name="Google Shape;748;p38"/>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cxnSp>
        <p:nvCxnSpPr>
          <p:cNvPr id="749" name="Google Shape;749;p38"/>
          <p:cNvCxnSpPr/>
          <p:nvPr/>
        </p:nvCxnSpPr>
        <p:spPr>
          <a:xfrm>
            <a:off x="5019250" y="1307650"/>
            <a:ext cx="0" cy="3851400"/>
          </a:xfrm>
          <a:prstGeom prst="straightConnector1">
            <a:avLst/>
          </a:prstGeom>
          <a:noFill/>
          <a:ln cap="flat" cmpd="sng" w="9525">
            <a:solidFill>
              <a:schemeClr val="lt1"/>
            </a:solidFill>
            <a:prstDash val="solid"/>
            <a:round/>
            <a:headEnd len="sm" w="sm" type="none"/>
            <a:tailEnd len="sm" w="sm" type="none"/>
          </a:ln>
        </p:spPr>
      </p:cxnSp>
      <p:cxnSp>
        <p:nvCxnSpPr>
          <p:cNvPr id="750" name="Google Shape;750;p38"/>
          <p:cNvCxnSpPr/>
          <p:nvPr/>
        </p:nvCxnSpPr>
        <p:spPr>
          <a:xfrm>
            <a:off x="1042100" y="334900"/>
            <a:ext cx="8102400" cy="0"/>
          </a:xfrm>
          <a:prstGeom prst="straightConnector1">
            <a:avLst/>
          </a:prstGeom>
          <a:noFill/>
          <a:ln cap="flat" cmpd="sng" w="9525">
            <a:solidFill>
              <a:schemeClr val="lt1"/>
            </a:solidFill>
            <a:prstDash val="solid"/>
            <a:round/>
            <a:headEnd len="sm" w="sm" type="none"/>
            <a:tailEnd len="sm" w="sm" type="none"/>
          </a:ln>
        </p:spPr>
      </p:cxnSp>
      <p:cxnSp>
        <p:nvCxnSpPr>
          <p:cNvPr id="751" name="Google Shape;751;p38"/>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752" name="Google Shape;752;p38"/>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753" name="Google Shape;753;p38"/>
          <p:cNvCxnSpPr/>
          <p:nvPr/>
        </p:nvCxnSpPr>
        <p:spPr>
          <a:xfrm>
            <a:off x="5153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754" name="Google Shape;754;p38"/>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755" name="Google Shape;755;p38"/>
          <p:cNvCxnSpPr/>
          <p:nvPr/>
        </p:nvCxnSpPr>
        <p:spPr>
          <a:xfrm>
            <a:off x="1042100" y="1307575"/>
            <a:ext cx="8102400" cy="0"/>
          </a:xfrm>
          <a:prstGeom prst="straightConnector1">
            <a:avLst/>
          </a:prstGeom>
          <a:noFill/>
          <a:ln cap="flat" cmpd="sng" w="9525">
            <a:solidFill>
              <a:schemeClr val="lt1"/>
            </a:solidFill>
            <a:prstDash val="solid"/>
            <a:round/>
            <a:headEnd len="sm" w="sm" type="none"/>
            <a:tailEnd len="sm" w="sm" type="none"/>
          </a:ln>
        </p:spPr>
      </p:cxnSp>
      <p:sp>
        <p:nvSpPr>
          <p:cNvPr id="756" name="Google Shape;756;p38"/>
          <p:cNvSpPr txBox="1"/>
          <p:nvPr>
            <p:ph type="title"/>
          </p:nvPr>
        </p:nvSpPr>
        <p:spPr>
          <a:xfrm flipH="1">
            <a:off x="1040750" y="334850"/>
            <a:ext cx="7581900" cy="9726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4400"/>
              <a:buFont typeface="Gowun Batang"/>
              <a:buNone/>
              <a:defRPr sz="4400"/>
            </a:lvl1pPr>
            <a:lvl2pPr lvl="1">
              <a:spcBef>
                <a:spcPts val="0"/>
              </a:spcBef>
              <a:spcAft>
                <a:spcPts val="0"/>
              </a:spcAft>
              <a:buClr>
                <a:schemeClr val="lt1"/>
              </a:buClr>
              <a:buSzPts val="4400"/>
              <a:buFont typeface="Gowun Batang"/>
              <a:buNone/>
              <a:defRPr sz="4400"/>
            </a:lvl2pPr>
            <a:lvl3pPr lvl="2">
              <a:spcBef>
                <a:spcPts val="0"/>
              </a:spcBef>
              <a:spcAft>
                <a:spcPts val="0"/>
              </a:spcAft>
              <a:buClr>
                <a:schemeClr val="lt1"/>
              </a:buClr>
              <a:buSzPts val="4400"/>
              <a:buFont typeface="Gowun Batang"/>
              <a:buNone/>
              <a:defRPr sz="4400"/>
            </a:lvl3pPr>
            <a:lvl4pPr lvl="3">
              <a:spcBef>
                <a:spcPts val="0"/>
              </a:spcBef>
              <a:spcAft>
                <a:spcPts val="0"/>
              </a:spcAft>
              <a:buClr>
                <a:schemeClr val="lt1"/>
              </a:buClr>
              <a:buSzPts val="4400"/>
              <a:buFont typeface="Gowun Batang"/>
              <a:buNone/>
              <a:defRPr sz="4400"/>
            </a:lvl4pPr>
            <a:lvl5pPr lvl="4">
              <a:spcBef>
                <a:spcPts val="0"/>
              </a:spcBef>
              <a:spcAft>
                <a:spcPts val="0"/>
              </a:spcAft>
              <a:buClr>
                <a:schemeClr val="lt1"/>
              </a:buClr>
              <a:buSzPts val="4400"/>
              <a:buFont typeface="Gowun Batang"/>
              <a:buNone/>
              <a:defRPr sz="4400"/>
            </a:lvl5pPr>
            <a:lvl6pPr lvl="5">
              <a:spcBef>
                <a:spcPts val="0"/>
              </a:spcBef>
              <a:spcAft>
                <a:spcPts val="0"/>
              </a:spcAft>
              <a:buClr>
                <a:schemeClr val="lt1"/>
              </a:buClr>
              <a:buSzPts val="4400"/>
              <a:buFont typeface="Gowun Batang"/>
              <a:buNone/>
              <a:defRPr sz="4400"/>
            </a:lvl6pPr>
            <a:lvl7pPr lvl="6">
              <a:spcBef>
                <a:spcPts val="0"/>
              </a:spcBef>
              <a:spcAft>
                <a:spcPts val="0"/>
              </a:spcAft>
              <a:buClr>
                <a:schemeClr val="lt1"/>
              </a:buClr>
              <a:buSzPts val="4400"/>
              <a:buFont typeface="Gowun Batang"/>
              <a:buNone/>
              <a:defRPr sz="4400"/>
            </a:lvl7pPr>
            <a:lvl8pPr lvl="7">
              <a:spcBef>
                <a:spcPts val="0"/>
              </a:spcBef>
              <a:spcAft>
                <a:spcPts val="0"/>
              </a:spcAft>
              <a:buClr>
                <a:schemeClr val="lt1"/>
              </a:buClr>
              <a:buSzPts val="4400"/>
              <a:buFont typeface="Gowun Batang"/>
              <a:buNone/>
              <a:defRPr sz="4400"/>
            </a:lvl8pPr>
            <a:lvl9pPr lvl="8">
              <a:spcBef>
                <a:spcPts val="0"/>
              </a:spcBef>
              <a:spcAft>
                <a:spcPts val="0"/>
              </a:spcAft>
              <a:buClr>
                <a:schemeClr val="lt1"/>
              </a:buClr>
              <a:buSzPts val="4400"/>
              <a:buFont typeface="Gowun Batang"/>
              <a:buNone/>
              <a:defRPr sz="4400"/>
            </a:lvl9pPr>
          </a:lstStyle>
          <a:p/>
        </p:txBody>
      </p:sp>
      <p:sp>
        <p:nvSpPr>
          <p:cNvPr id="757" name="Google Shape;757;p38"/>
          <p:cNvSpPr txBox="1"/>
          <p:nvPr>
            <p:ph idx="1" type="body"/>
          </p:nvPr>
        </p:nvSpPr>
        <p:spPr>
          <a:xfrm>
            <a:off x="1042100" y="1860050"/>
            <a:ext cx="3614400" cy="2969700"/>
          </a:xfrm>
          <a:prstGeom prst="rect">
            <a:avLst/>
          </a:prstGeom>
        </p:spPr>
        <p:txBody>
          <a:bodyPr anchorCtr="0" anchor="t" bIns="91425" lIns="274300" spcFirstLastPara="1" rIns="91425" wrap="square" tIns="91425">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758" name="Google Shape;758;p38"/>
          <p:cNvSpPr txBox="1"/>
          <p:nvPr>
            <p:ph idx="2" type="body"/>
          </p:nvPr>
        </p:nvSpPr>
        <p:spPr>
          <a:xfrm>
            <a:off x="5019250" y="1860050"/>
            <a:ext cx="3614400" cy="2969700"/>
          </a:xfrm>
          <a:prstGeom prst="rect">
            <a:avLst/>
          </a:prstGeom>
        </p:spPr>
        <p:txBody>
          <a:bodyPr anchorCtr="0" anchor="t" bIns="91425" lIns="274300" spcFirstLastPara="1" rIns="91425" wrap="square" tIns="91425">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759" name="Google Shape;759;p38"/>
          <p:cNvSpPr txBox="1"/>
          <p:nvPr>
            <p:ph idx="3"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760" name="Google Shape;760;p38"/>
          <p:cNvSpPr txBox="1"/>
          <p:nvPr>
            <p:ph idx="4" type="subTitle"/>
          </p:nvPr>
        </p:nvSpPr>
        <p:spPr>
          <a:xfrm>
            <a:off x="104060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761" name="Google Shape;761;p38"/>
          <p:cNvSpPr txBox="1"/>
          <p:nvPr>
            <p:ph idx="5"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762" name="Google Shape;762;p38"/>
          <p:cNvSpPr txBox="1"/>
          <p:nvPr>
            <p:ph idx="6" type="title"/>
          </p:nvPr>
        </p:nvSpPr>
        <p:spPr>
          <a:xfrm>
            <a:off x="1042100" y="1307700"/>
            <a:ext cx="3614400" cy="552000"/>
          </a:xfrm>
          <a:prstGeom prst="rect">
            <a:avLst/>
          </a:prstGeom>
        </p:spPr>
        <p:txBody>
          <a:bodyPr anchorCtr="0" anchor="b" bIns="91425" lIns="274300" spcFirstLastPara="1" rIns="91425" wrap="square" tIns="91425">
            <a:normAutofit/>
          </a:bodyPr>
          <a:lstStyle>
            <a:lvl1pPr lvl="0">
              <a:spcBef>
                <a:spcPts val="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1pPr>
            <a:lvl2pPr lvl="1">
              <a:spcBef>
                <a:spcPts val="0"/>
              </a:spcBef>
              <a:spcAft>
                <a:spcPts val="0"/>
              </a:spcAft>
              <a:buClr>
                <a:schemeClr val="accent1"/>
              </a:buClr>
              <a:buSzPts val="1500"/>
              <a:buNone/>
              <a:defRPr sz="1500">
                <a:solidFill>
                  <a:schemeClr val="accent1"/>
                </a:solidFill>
              </a:defRPr>
            </a:lvl2pPr>
            <a:lvl3pPr lvl="2">
              <a:spcBef>
                <a:spcPts val="0"/>
              </a:spcBef>
              <a:spcAft>
                <a:spcPts val="0"/>
              </a:spcAft>
              <a:buClr>
                <a:schemeClr val="accent1"/>
              </a:buClr>
              <a:buSzPts val="1500"/>
              <a:buNone/>
              <a:defRPr sz="1500">
                <a:solidFill>
                  <a:schemeClr val="accent1"/>
                </a:solidFill>
              </a:defRPr>
            </a:lvl3pPr>
            <a:lvl4pPr lvl="3">
              <a:spcBef>
                <a:spcPts val="0"/>
              </a:spcBef>
              <a:spcAft>
                <a:spcPts val="0"/>
              </a:spcAft>
              <a:buClr>
                <a:schemeClr val="accent1"/>
              </a:buClr>
              <a:buSzPts val="1500"/>
              <a:buNone/>
              <a:defRPr sz="1500">
                <a:solidFill>
                  <a:schemeClr val="accent1"/>
                </a:solidFill>
              </a:defRPr>
            </a:lvl4pPr>
            <a:lvl5pPr lvl="4">
              <a:spcBef>
                <a:spcPts val="0"/>
              </a:spcBef>
              <a:spcAft>
                <a:spcPts val="0"/>
              </a:spcAft>
              <a:buClr>
                <a:schemeClr val="accent1"/>
              </a:buClr>
              <a:buSzPts val="1500"/>
              <a:buNone/>
              <a:defRPr sz="1500">
                <a:solidFill>
                  <a:schemeClr val="accent1"/>
                </a:solidFill>
              </a:defRPr>
            </a:lvl5pPr>
            <a:lvl6pPr lvl="5">
              <a:spcBef>
                <a:spcPts val="0"/>
              </a:spcBef>
              <a:spcAft>
                <a:spcPts val="0"/>
              </a:spcAft>
              <a:buClr>
                <a:schemeClr val="accent1"/>
              </a:buClr>
              <a:buSzPts val="1500"/>
              <a:buNone/>
              <a:defRPr sz="1500">
                <a:solidFill>
                  <a:schemeClr val="accent1"/>
                </a:solidFill>
              </a:defRPr>
            </a:lvl6pPr>
            <a:lvl7pPr lvl="6">
              <a:spcBef>
                <a:spcPts val="0"/>
              </a:spcBef>
              <a:spcAft>
                <a:spcPts val="0"/>
              </a:spcAft>
              <a:buClr>
                <a:schemeClr val="accent1"/>
              </a:buClr>
              <a:buSzPts val="1500"/>
              <a:buNone/>
              <a:defRPr sz="1500">
                <a:solidFill>
                  <a:schemeClr val="accent1"/>
                </a:solidFill>
              </a:defRPr>
            </a:lvl7pPr>
            <a:lvl8pPr lvl="7">
              <a:spcBef>
                <a:spcPts val="0"/>
              </a:spcBef>
              <a:spcAft>
                <a:spcPts val="0"/>
              </a:spcAft>
              <a:buClr>
                <a:schemeClr val="accent1"/>
              </a:buClr>
              <a:buSzPts val="1500"/>
              <a:buNone/>
              <a:defRPr sz="1500">
                <a:solidFill>
                  <a:schemeClr val="accent1"/>
                </a:solidFill>
              </a:defRPr>
            </a:lvl8pPr>
            <a:lvl9pPr lvl="8">
              <a:spcBef>
                <a:spcPts val="0"/>
              </a:spcBef>
              <a:spcAft>
                <a:spcPts val="0"/>
              </a:spcAft>
              <a:buClr>
                <a:schemeClr val="accent1"/>
              </a:buClr>
              <a:buSzPts val="1500"/>
              <a:buNone/>
              <a:defRPr sz="1500">
                <a:solidFill>
                  <a:schemeClr val="accent1"/>
                </a:solidFill>
              </a:defRPr>
            </a:lvl9pPr>
          </a:lstStyle>
          <a:p/>
        </p:txBody>
      </p:sp>
      <p:sp>
        <p:nvSpPr>
          <p:cNvPr id="763" name="Google Shape;763;p38"/>
          <p:cNvSpPr txBox="1"/>
          <p:nvPr>
            <p:ph idx="7" type="title"/>
          </p:nvPr>
        </p:nvSpPr>
        <p:spPr>
          <a:xfrm>
            <a:off x="5019250" y="1307700"/>
            <a:ext cx="3614400" cy="552000"/>
          </a:xfrm>
          <a:prstGeom prst="rect">
            <a:avLst/>
          </a:prstGeom>
        </p:spPr>
        <p:txBody>
          <a:bodyPr anchorCtr="0" anchor="b" bIns="91425" lIns="274300" spcFirstLastPara="1" rIns="91425" wrap="square" tIns="91425">
            <a:normAutofit/>
          </a:bodyPr>
          <a:lstStyle>
            <a:lvl1pPr lvl="0">
              <a:spcBef>
                <a:spcPts val="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1pPr>
            <a:lvl2pPr lvl="1">
              <a:spcBef>
                <a:spcPts val="0"/>
              </a:spcBef>
              <a:spcAft>
                <a:spcPts val="0"/>
              </a:spcAft>
              <a:buClr>
                <a:schemeClr val="accent1"/>
              </a:buClr>
              <a:buSzPts val="1500"/>
              <a:buNone/>
              <a:defRPr sz="1500">
                <a:solidFill>
                  <a:schemeClr val="accent1"/>
                </a:solidFill>
              </a:defRPr>
            </a:lvl2pPr>
            <a:lvl3pPr lvl="2">
              <a:spcBef>
                <a:spcPts val="0"/>
              </a:spcBef>
              <a:spcAft>
                <a:spcPts val="0"/>
              </a:spcAft>
              <a:buClr>
                <a:schemeClr val="accent1"/>
              </a:buClr>
              <a:buSzPts val="1500"/>
              <a:buNone/>
              <a:defRPr sz="1500">
                <a:solidFill>
                  <a:schemeClr val="accent1"/>
                </a:solidFill>
              </a:defRPr>
            </a:lvl3pPr>
            <a:lvl4pPr lvl="3">
              <a:spcBef>
                <a:spcPts val="0"/>
              </a:spcBef>
              <a:spcAft>
                <a:spcPts val="0"/>
              </a:spcAft>
              <a:buClr>
                <a:schemeClr val="accent1"/>
              </a:buClr>
              <a:buSzPts val="1500"/>
              <a:buNone/>
              <a:defRPr sz="1500">
                <a:solidFill>
                  <a:schemeClr val="accent1"/>
                </a:solidFill>
              </a:defRPr>
            </a:lvl4pPr>
            <a:lvl5pPr lvl="4">
              <a:spcBef>
                <a:spcPts val="0"/>
              </a:spcBef>
              <a:spcAft>
                <a:spcPts val="0"/>
              </a:spcAft>
              <a:buClr>
                <a:schemeClr val="accent1"/>
              </a:buClr>
              <a:buSzPts val="1500"/>
              <a:buNone/>
              <a:defRPr sz="1500">
                <a:solidFill>
                  <a:schemeClr val="accent1"/>
                </a:solidFill>
              </a:defRPr>
            </a:lvl5pPr>
            <a:lvl6pPr lvl="5">
              <a:spcBef>
                <a:spcPts val="0"/>
              </a:spcBef>
              <a:spcAft>
                <a:spcPts val="0"/>
              </a:spcAft>
              <a:buClr>
                <a:schemeClr val="accent1"/>
              </a:buClr>
              <a:buSzPts val="1500"/>
              <a:buNone/>
              <a:defRPr sz="1500">
                <a:solidFill>
                  <a:schemeClr val="accent1"/>
                </a:solidFill>
              </a:defRPr>
            </a:lvl6pPr>
            <a:lvl7pPr lvl="6">
              <a:spcBef>
                <a:spcPts val="0"/>
              </a:spcBef>
              <a:spcAft>
                <a:spcPts val="0"/>
              </a:spcAft>
              <a:buClr>
                <a:schemeClr val="accent1"/>
              </a:buClr>
              <a:buSzPts val="1500"/>
              <a:buNone/>
              <a:defRPr sz="1500">
                <a:solidFill>
                  <a:schemeClr val="accent1"/>
                </a:solidFill>
              </a:defRPr>
            </a:lvl7pPr>
            <a:lvl8pPr lvl="7">
              <a:spcBef>
                <a:spcPts val="0"/>
              </a:spcBef>
              <a:spcAft>
                <a:spcPts val="0"/>
              </a:spcAft>
              <a:buClr>
                <a:schemeClr val="accent1"/>
              </a:buClr>
              <a:buSzPts val="1500"/>
              <a:buNone/>
              <a:defRPr sz="1500">
                <a:solidFill>
                  <a:schemeClr val="accent1"/>
                </a:solidFill>
              </a:defRPr>
            </a:lvl8pPr>
            <a:lvl9pPr lvl="8">
              <a:spcBef>
                <a:spcPts val="0"/>
              </a:spcBef>
              <a:spcAft>
                <a:spcPts val="0"/>
              </a:spcAft>
              <a:buClr>
                <a:schemeClr val="accent1"/>
              </a:buClr>
              <a:buSzPts val="1500"/>
              <a:buNone/>
              <a:defRPr sz="1500">
                <a:solidFill>
                  <a:schemeClr val="accent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BLANK_1_1_1_1">
    <p:bg>
      <p:bgPr>
        <a:solidFill>
          <a:schemeClr val="lt2"/>
        </a:solidFill>
      </p:bgPr>
    </p:bg>
    <p:spTree>
      <p:nvGrpSpPr>
        <p:cNvPr id="764" name="Shape 764"/>
        <p:cNvGrpSpPr/>
        <p:nvPr/>
      </p:nvGrpSpPr>
      <p:grpSpPr>
        <a:xfrm>
          <a:off x="0" y="0"/>
          <a:ext cx="0" cy="0"/>
          <a:chOff x="0" y="0"/>
          <a:chExt cx="0" cy="0"/>
        </a:xfrm>
      </p:grpSpPr>
      <p:grpSp>
        <p:nvGrpSpPr>
          <p:cNvPr id="765" name="Google Shape;765;p39"/>
          <p:cNvGrpSpPr/>
          <p:nvPr/>
        </p:nvGrpSpPr>
        <p:grpSpPr>
          <a:xfrm rot="5400000">
            <a:off x="593777" y="658085"/>
            <a:ext cx="369896" cy="333900"/>
            <a:chOff x="96076" y="654376"/>
            <a:chExt cx="369896" cy="333900"/>
          </a:xfrm>
        </p:grpSpPr>
        <p:cxnSp>
          <p:nvCxnSpPr>
            <p:cNvPr id="766" name="Google Shape;766;p39"/>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767" name="Google Shape;767;p39"/>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768" name="Google Shape;768;p39"/>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sp>
        <p:nvSpPr>
          <p:cNvPr id="769" name="Google Shape;769;p39"/>
          <p:cNvSpPr txBox="1"/>
          <p:nvPr>
            <p:ph type="title"/>
          </p:nvPr>
        </p:nvSpPr>
        <p:spPr>
          <a:xfrm flipH="1">
            <a:off x="1040750" y="334850"/>
            <a:ext cx="7581900" cy="9726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4400"/>
              <a:buFont typeface="Gowun Batang"/>
              <a:buNone/>
              <a:defRPr sz="4400"/>
            </a:lvl1pPr>
            <a:lvl2pPr lvl="1">
              <a:spcBef>
                <a:spcPts val="0"/>
              </a:spcBef>
              <a:spcAft>
                <a:spcPts val="0"/>
              </a:spcAft>
              <a:buClr>
                <a:schemeClr val="lt1"/>
              </a:buClr>
              <a:buSzPts val="4400"/>
              <a:buFont typeface="Gowun Batang"/>
              <a:buNone/>
              <a:defRPr sz="4400"/>
            </a:lvl2pPr>
            <a:lvl3pPr lvl="2">
              <a:spcBef>
                <a:spcPts val="0"/>
              </a:spcBef>
              <a:spcAft>
                <a:spcPts val="0"/>
              </a:spcAft>
              <a:buClr>
                <a:schemeClr val="lt1"/>
              </a:buClr>
              <a:buSzPts val="4400"/>
              <a:buFont typeface="Gowun Batang"/>
              <a:buNone/>
              <a:defRPr sz="4400"/>
            </a:lvl3pPr>
            <a:lvl4pPr lvl="3">
              <a:spcBef>
                <a:spcPts val="0"/>
              </a:spcBef>
              <a:spcAft>
                <a:spcPts val="0"/>
              </a:spcAft>
              <a:buClr>
                <a:schemeClr val="lt1"/>
              </a:buClr>
              <a:buSzPts val="4400"/>
              <a:buFont typeface="Gowun Batang"/>
              <a:buNone/>
              <a:defRPr sz="4400"/>
            </a:lvl4pPr>
            <a:lvl5pPr lvl="4">
              <a:spcBef>
                <a:spcPts val="0"/>
              </a:spcBef>
              <a:spcAft>
                <a:spcPts val="0"/>
              </a:spcAft>
              <a:buClr>
                <a:schemeClr val="lt1"/>
              </a:buClr>
              <a:buSzPts val="4400"/>
              <a:buFont typeface="Gowun Batang"/>
              <a:buNone/>
              <a:defRPr sz="4400"/>
            </a:lvl5pPr>
            <a:lvl6pPr lvl="5">
              <a:spcBef>
                <a:spcPts val="0"/>
              </a:spcBef>
              <a:spcAft>
                <a:spcPts val="0"/>
              </a:spcAft>
              <a:buClr>
                <a:schemeClr val="lt1"/>
              </a:buClr>
              <a:buSzPts val="4400"/>
              <a:buFont typeface="Gowun Batang"/>
              <a:buNone/>
              <a:defRPr sz="4400"/>
            </a:lvl6pPr>
            <a:lvl7pPr lvl="6">
              <a:spcBef>
                <a:spcPts val="0"/>
              </a:spcBef>
              <a:spcAft>
                <a:spcPts val="0"/>
              </a:spcAft>
              <a:buClr>
                <a:schemeClr val="lt1"/>
              </a:buClr>
              <a:buSzPts val="4400"/>
              <a:buFont typeface="Gowun Batang"/>
              <a:buNone/>
              <a:defRPr sz="4400"/>
            </a:lvl7pPr>
            <a:lvl8pPr lvl="7">
              <a:spcBef>
                <a:spcPts val="0"/>
              </a:spcBef>
              <a:spcAft>
                <a:spcPts val="0"/>
              </a:spcAft>
              <a:buClr>
                <a:schemeClr val="lt1"/>
              </a:buClr>
              <a:buSzPts val="4400"/>
              <a:buFont typeface="Gowun Batang"/>
              <a:buNone/>
              <a:defRPr sz="4400"/>
            </a:lvl8pPr>
            <a:lvl9pPr lvl="8">
              <a:spcBef>
                <a:spcPts val="0"/>
              </a:spcBef>
              <a:spcAft>
                <a:spcPts val="0"/>
              </a:spcAft>
              <a:buClr>
                <a:schemeClr val="lt1"/>
              </a:buClr>
              <a:buSzPts val="4400"/>
              <a:buFont typeface="Gowun Batang"/>
              <a:buNone/>
              <a:defRPr sz="4400"/>
            </a:lvl9pPr>
          </a:lstStyle>
          <a:p/>
        </p:txBody>
      </p:sp>
      <p:cxnSp>
        <p:nvCxnSpPr>
          <p:cNvPr id="770" name="Google Shape;770;p39"/>
          <p:cNvCxnSpPr/>
          <p:nvPr/>
        </p:nvCxnSpPr>
        <p:spPr>
          <a:xfrm>
            <a:off x="1042100" y="334900"/>
            <a:ext cx="8102400" cy="0"/>
          </a:xfrm>
          <a:prstGeom prst="straightConnector1">
            <a:avLst/>
          </a:prstGeom>
          <a:noFill/>
          <a:ln cap="flat" cmpd="sng" w="9525">
            <a:solidFill>
              <a:schemeClr val="lt1"/>
            </a:solidFill>
            <a:prstDash val="solid"/>
            <a:round/>
            <a:headEnd len="sm" w="sm" type="none"/>
            <a:tailEnd len="sm" w="sm" type="none"/>
          </a:ln>
        </p:spPr>
      </p:cxnSp>
      <p:cxnSp>
        <p:nvCxnSpPr>
          <p:cNvPr id="771" name="Google Shape;771;p39"/>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772" name="Google Shape;772;p39"/>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773" name="Google Shape;773;p39"/>
          <p:cNvCxnSpPr/>
          <p:nvPr/>
        </p:nvCxnSpPr>
        <p:spPr>
          <a:xfrm>
            <a:off x="5153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774" name="Google Shape;774;p39"/>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775" name="Google Shape;775;p39"/>
          <p:cNvCxnSpPr/>
          <p:nvPr/>
        </p:nvCxnSpPr>
        <p:spPr>
          <a:xfrm>
            <a:off x="1042100" y="1307575"/>
            <a:ext cx="81024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1">
  <p:cSld name="BLANK_1_1_1_1_2">
    <p:bg>
      <p:bgPr>
        <a:solidFill>
          <a:schemeClr val="lt2"/>
        </a:solidFill>
      </p:bgPr>
    </p:bg>
    <p:spTree>
      <p:nvGrpSpPr>
        <p:cNvPr id="776" name="Shape 776"/>
        <p:cNvGrpSpPr/>
        <p:nvPr/>
      </p:nvGrpSpPr>
      <p:grpSpPr>
        <a:xfrm>
          <a:off x="0" y="0"/>
          <a:ext cx="0" cy="0"/>
          <a:chOff x="0" y="0"/>
          <a:chExt cx="0" cy="0"/>
        </a:xfrm>
      </p:grpSpPr>
      <p:grpSp>
        <p:nvGrpSpPr>
          <p:cNvPr id="777" name="Google Shape;777;p40"/>
          <p:cNvGrpSpPr/>
          <p:nvPr/>
        </p:nvGrpSpPr>
        <p:grpSpPr>
          <a:xfrm rot="5400000">
            <a:off x="593777" y="658085"/>
            <a:ext cx="369896" cy="333900"/>
            <a:chOff x="96076" y="654376"/>
            <a:chExt cx="369896" cy="333900"/>
          </a:xfrm>
        </p:grpSpPr>
        <p:cxnSp>
          <p:nvCxnSpPr>
            <p:cNvPr id="778" name="Google Shape;778;p40"/>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779" name="Google Shape;779;p40"/>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780" name="Google Shape;780;p40"/>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sp>
        <p:nvSpPr>
          <p:cNvPr id="781" name="Google Shape;781;p40"/>
          <p:cNvSpPr txBox="1"/>
          <p:nvPr>
            <p:ph type="title"/>
          </p:nvPr>
        </p:nvSpPr>
        <p:spPr>
          <a:xfrm flipH="1">
            <a:off x="1040750" y="334850"/>
            <a:ext cx="7581900" cy="9726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4400"/>
              <a:buFont typeface="Gowun Batang"/>
              <a:buNone/>
              <a:defRPr sz="4400"/>
            </a:lvl1pPr>
            <a:lvl2pPr lvl="1">
              <a:spcBef>
                <a:spcPts val="0"/>
              </a:spcBef>
              <a:spcAft>
                <a:spcPts val="0"/>
              </a:spcAft>
              <a:buClr>
                <a:schemeClr val="lt1"/>
              </a:buClr>
              <a:buSzPts val="4400"/>
              <a:buFont typeface="Gowun Batang"/>
              <a:buNone/>
              <a:defRPr sz="4400"/>
            </a:lvl2pPr>
            <a:lvl3pPr lvl="2">
              <a:spcBef>
                <a:spcPts val="0"/>
              </a:spcBef>
              <a:spcAft>
                <a:spcPts val="0"/>
              </a:spcAft>
              <a:buClr>
                <a:schemeClr val="lt1"/>
              </a:buClr>
              <a:buSzPts val="4400"/>
              <a:buFont typeface="Gowun Batang"/>
              <a:buNone/>
              <a:defRPr sz="4400"/>
            </a:lvl3pPr>
            <a:lvl4pPr lvl="3">
              <a:spcBef>
                <a:spcPts val="0"/>
              </a:spcBef>
              <a:spcAft>
                <a:spcPts val="0"/>
              </a:spcAft>
              <a:buClr>
                <a:schemeClr val="lt1"/>
              </a:buClr>
              <a:buSzPts val="4400"/>
              <a:buFont typeface="Gowun Batang"/>
              <a:buNone/>
              <a:defRPr sz="4400"/>
            </a:lvl4pPr>
            <a:lvl5pPr lvl="4">
              <a:spcBef>
                <a:spcPts val="0"/>
              </a:spcBef>
              <a:spcAft>
                <a:spcPts val="0"/>
              </a:spcAft>
              <a:buClr>
                <a:schemeClr val="lt1"/>
              </a:buClr>
              <a:buSzPts val="4400"/>
              <a:buFont typeface="Gowun Batang"/>
              <a:buNone/>
              <a:defRPr sz="4400"/>
            </a:lvl5pPr>
            <a:lvl6pPr lvl="5">
              <a:spcBef>
                <a:spcPts val="0"/>
              </a:spcBef>
              <a:spcAft>
                <a:spcPts val="0"/>
              </a:spcAft>
              <a:buClr>
                <a:schemeClr val="lt1"/>
              </a:buClr>
              <a:buSzPts val="4400"/>
              <a:buFont typeface="Gowun Batang"/>
              <a:buNone/>
              <a:defRPr sz="4400"/>
            </a:lvl6pPr>
            <a:lvl7pPr lvl="6">
              <a:spcBef>
                <a:spcPts val="0"/>
              </a:spcBef>
              <a:spcAft>
                <a:spcPts val="0"/>
              </a:spcAft>
              <a:buClr>
                <a:schemeClr val="lt1"/>
              </a:buClr>
              <a:buSzPts val="4400"/>
              <a:buFont typeface="Gowun Batang"/>
              <a:buNone/>
              <a:defRPr sz="4400"/>
            </a:lvl7pPr>
            <a:lvl8pPr lvl="7">
              <a:spcBef>
                <a:spcPts val="0"/>
              </a:spcBef>
              <a:spcAft>
                <a:spcPts val="0"/>
              </a:spcAft>
              <a:buClr>
                <a:schemeClr val="lt1"/>
              </a:buClr>
              <a:buSzPts val="4400"/>
              <a:buFont typeface="Gowun Batang"/>
              <a:buNone/>
              <a:defRPr sz="4400"/>
            </a:lvl8pPr>
            <a:lvl9pPr lvl="8">
              <a:spcBef>
                <a:spcPts val="0"/>
              </a:spcBef>
              <a:spcAft>
                <a:spcPts val="0"/>
              </a:spcAft>
              <a:buClr>
                <a:schemeClr val="lt1"/>
              </a:buClr>
              <a:buSzPts val="4400"/>
              <a:buFont typeface="Gowun Batang"/>
              <a:buNone/>
              <a:defRPr sz="4400"/>
            </a:lvl9pPr>
          </a:lstStyle>
          <a:p/>
        </p:txBody>
      </p:sp>
      <p:cxnSp>
        <p:nvCxnSpPr>
          <p:cNvPr id="782" name="Google Shape;782;p40"/>
          <p:cNvCxnSpPr/>
          <p:nvPr/>
        </p:nvCxnSpPr>
        <p:spPr>
          <a:xfrm>
            <a:off x="1042100" y="334900"/>
            <a:ext cx="8102400" cy="0"/>
          </a:xfrm>
          <a:prstGeom prst="straightConnector1">
            <a:avLst/>
          </a:prstGeom>
          <a:noFill/>
          <a:ln cap="flat" cmpd="sng" w="9525">
            <a:solidFill>
              <a:schemeClr val="lt1"/>
            </a:solidFill>
            <a:prstDash val="solid"/>
            <a:round/>
            <a:headEnd len="sm" w="sm" type="none"/>
            <a:tailEnd len="sm" w="sm" type="none"/>
          </a:ln>
        </p:spPr>
      </p:cxnSp>
      <p:cxnSp>
        <p:nvCxnSpPr>
          <p:cNvPr id="783" name="Google Shape;783;p40"/>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784" name="Google Shape;784;p40"/>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785" name="Google Shape;785;p40"/>
          <p:cNvCxnSpPr/>
          <p:nvPr/>
        </p:nvCxnSpPr>
        <p:spPr>
          <a:xfrm>
            <a:off x="5153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786" name="Google Shape;786;p40"/>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787" name="Google Shape;787;p40"/>
          <p:cNvCxnSpPr/>
          <p:nvPr/>
        </p:nvCxnSpPr>
        <p:spPr>
          <a:xfrm>
            <a:off x="1042100" y="1307575"/>
            <a:ext cx="8102400" cy="0"/>
          </a:xfrm>
          <a:prstGeom prst="straightConnector1">
            <a:avLst/>
          </a:prstGeom>
          <a:noFill/>
          <a:ln cap="flat" cmpd="sng" w="9525">
            <a:solidFill>
              <a:schemeClr val="lt1"/>
            </a:solidFill>
            <a:prstDash val="solid"/>
            <a:round/>
            <a:headEnd len="sm" w="sm" type="none"/>
            <a:tailEnd len="sm" w="sm" type="none"/>
          </a:ln>
        </p:spPr>
      </p:cxnSp>
      <p:sp>
        <p:nvSpPr>
          <p:cNvPr id="788" name="Google Shape;788;p40"/>
          <p:cNvSpPr txBox="1"/>
          <p:nvPr>
            <p:ph idx="1"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789" name="Google Shape;789;p40"/>
          <p:cNvSpPr txBox="1"/>
          <p:nvPr>
            <p:ph idx="2" type="subTitle"/>
          </p:nvPr>
        </p:nvSpPr>
        <p:spPr>
          <a:xfrm>
            <a:off x="104060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790" name="Google Shape;790;p40"/>
          <p:cNvSpPr txBox="1"/>
          <p:nvPr>
            <p:ph idx="3"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2">
  <p:cSld name="BLANK_1_1_1_1_1_1_1_1_1_1_1_2">
    <p:bg>
      <p:bgPr>
        <a:solidFill>
          <a:schemeClr val="lt1"/>
        </a:solidFill>
      </p:bgPr>
    </p:bg>
    <p:spTree>
      <p:nvGrpSpPr>
        <p:cNvPr id="55" name="Shape 55"/>
        <p:cNvGrpSpPr/>
        <p:nvPr/>
      </p:nvGrpSpPr>
      <p:grpSpPr>
        <a:xfrm>
          <a:off x="0" y="0"/>
          <a:ext cx="0" cy="0"/>
          <a:chOff x="0" y="0"/>
          <a:chExt cx="0" cy="0"/>
        </a:xfrm>
      </p:grpSpPr>
      <p:sp>
        <p:nvSpPr>
          <p:cNvPr id="56" name="Google Shape;56;p5"/>
          <p:cNvSpPr txBox="1"/>
          <p:nvPr>
            <p:ph idx="1" type="subTitle"/>
          </p:nvPr>
        </p:nvSpPr>
        <p:spPr>
          <a:xfrm>
            <a:off x="1041050" y="334925"/>
            <a:ext cx="5726100" cy="329700"/>
          </a:xfrm>
          <a:prstGeom prst="rect">
            <a:avLst/>
          </a:prstGeom>
        </p:spPr>
        <p:txBody>
          <a:bodyPr anchorCtr="0" anchor="ctr" bIns="0" lIns="274300" spcFirstLastPara="1" rIns="91425" wrap="square" tIns="91425">
            <a:normAutofit/>
          </a:bodyPr>
          <a:lstStyle>
            <a:lvl1pPr lvl="0">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1pPr>
            <a:lvl2pPr lvl="1">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2pPr>
            <a:lvl3pPr lvl="2">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3pPr>
            <a:lvl4pPr lvl="3">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4pPr>
            <a:lvl5pPr lvl="4">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5pPr>
            <a:lvl6pPr lvl="5">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6pPr>
            <a:lvl7pPr lvl="6">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7pPr>
            <a:lvl8pPr lvl="7">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8pPr>
            <a:lvl9pPr lvl="8">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9pPr>
          </a:lstStyle>
          <a:p/>
        </p:txBody>
      </p:sp>
      <p:sp>
        <p:nvSpPr>
          <p:cNvPr id="57" name="Google Shape;57;p5"/>
          <p:cNvSpPr txBox="1"/>
          <p:nvPr>
            <p:ph idx="2" type="subTitle"/>
          </p:nvPr>
        </p:nvSpPr>
        <p:spPr>
          <a:xfrm>
            <a:off x="104070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800"/>
              <a:buFont typeface="Inter"/>
              <a:buNone/>
              <a:defRPr sz="800">
                <a:solidFill>
                  <a:schemeClr val="dk1"/>
                </a:solidFill>
              </a:defRPr>
            </a:lvl1pPr>
            <a:lvl2pPr lvl="1">
              <a:spcBef>
                <a:spcPts val="0"/>
              </a:spcBef>
              <a:spcAft>
                <a:spcPts val="0"/>
              </a:spcAft>
              <a:buClr>
                <a:schemeClr val="dk1"/>
              </a:buClr>
              <a:buSzPts val="800"/>
              <a:buFont typeface="Inter"/>
              <a:buNone/>
              <a:defRPr sz="800">
                <a:solidFill>
                  <a:schemeClr val="dk1"/>
                </a:solidFill>
              </a:defRPr>
            </a:lvl2pPr>
            <a:lvl3pPr lvl="2">
              <a:spcBef>
                <a:spcPts val="0"/>
              </a:spcBef>
              <a:spcAft>
                <a:spcPts val="0"/>
              </a:spcAft>
              <a:buClr>
                <a:schemeClr val="dk1"/>
              </a:buClr>
              <a:buSzPts val="800"/>
              <a:buFont typeface="Inter"/>
              <a:buNone/>
              <a:defRPr sz="800">
                <a:solidFill>
                  <a:schemeClr val="dk1"/>
                </a:solidFill>
              </a:defRPr>
            </a:lvl3pPr>
            <a:lvl4pPr lvl="3">
              <a:spcBef>
                <a:spcPts val="0"/>
              </a:spcBef>
              <a:spcAft>
                <a:spcPts val="0"/>
              </a:spcAft>
              <a:buClr>
                <a:schemeClr val="dk1"/>
              </a:buClr>
              <a:buSzPts val="800"/>
              <a:buFont typeface="Inter"/>
              <a:buNone/>
              <a:defRPr sz="800">
                <a:solidFill>
                  <a:schemeClr val="dk1"/>
                </a:solidFill>
              </a:defRPr>
            </a:lvl4pPr>
            <a:lvl5pPr lvl="4">
              <a:spcBef>
                <a:spcPts val="0"/>
              </a:spcBef>
              <a:spcAft>
                <a:spcPts val="0"/>
              </a:spcAft>
              <a:buClr>
                <a:schemeClr val="dk1"/>
              </a:buClr>
              <a:buSzPts val="800"/>
              <a:buFont typeface="Inter"/>
              <a:buNone/>
              <a:defRPr sz="800">
                <a:solidFill>
                  <a:schemeClr val="dk1"/>
                </a:solidFill>
              </a:defRPr>
            </a:lvl5pPr>
            <a:lvl6pPr lvl="5">
              <a:spcBef>
                <a:spcPts val="0"/>
              </a:spcBef>
              <a:spcAft>
                <a:spcPts val="0"/>
              </a:spcAft>
              <a:buClr>
                <a:schemeClr val="dk1"/>
              </a:buClr>
              <a:buSzPts val="800"/>
              <a:buFont typeface="Inter"/>
              <a:buNone/>
              <a:defRPr sz="800">
                <a:solidFill>
                  <a:schemeClr val="dk1"/>
                </a:solidFill>
              </a:defRPr>
            </a:lvl6pPr>
            <a:lvl7pPr lvl="6">
              <a:spcBef>
                <a:spcPts val="0"/>
              </a:spcBef>
              <a:spcAft>
                <a:spcPts val="0"/>
              </a:spcAft>
              <a:buClr>
                <a:schemeClr val="dk1"/>
              </a:buClr>
              <a:buSzPts val="800"/>
              <a:buFont typeface="Inter"/>
              <a:buNone/>
              <a:defRPr sz="800">
                <a:solidFill>
                  <a:schemeClr val="dk1"/>
                </a:solidFill>
              </a:defRPr>
            </a:lvl7pPr>
            <a:lvl8pPr lvl="7">
              <a:spcBef>
                <a:spcPts val="0"/>
              </a:spcBef>
              <a:spcAft>
                <a:spcPts val="0"/>
              </a:spcAft>
              <a:buClr>
                <a:schemeClr val="dk1"/>
              </a:buClr>
              <a:buSzPts val="800"/>
              <a:buFont typeface="Inter"/>
              <a:buNone/>
              <a:defRPr sz="800">
                <a:solidFill>
                  <a:schemeClr val="dk1"/>
                </a:solidFill>
              </a:defRPr>
            </a:lvl8pPr>
            <a:lvl9pPr lvl="8">
              <a:spcBef>
                <a:spcPts val="0"/>
              </a:spcBef>
              <a:spcAft>
                <a:spcPts val="0"/>
              </a:spcAft>
              <a:buClr>
                <a:schemeClr val="dk1"/>
              </a:buClr>
              <a:buSzPts val="800"/>
              <a:buFont typeface="Inter"/>
              <a:buNone/>
              <a:defRPr sz="800">
                <a:solidFill>
                  <a:schemeClr val="dk1"/>
                </a:solidFill>
              </a:defRPr>
            </a:lvl9pPr>
          </a:lstStyle>
          <a:p/>
        </p:txBody>
      </p:sp>
      <p:sp>
        <p:nvSpPr>
          <p:cNvPr id="58" name="Google Shape;58;p5"/>
          <p:cNvSpPr txBox="1"/>
          <p:nvPr>
            <p:ph idx="3"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sp>
        <p:nvSpPr>
          <p:cNvPr id="59" name="Google Shape;59;p5"/>
          <p:cNvSpPr txBox="1"/>
          <p:nvPr>
            <p:ph type="title"/>
          </p:nvPr>
        </p:nvSpPr>
        <p:spPr>
          <a:xfrm>
            <a:off x="1042100" y="2897900"/>
            <a:ext cx="436200" cy="426300"/>
          </a:xfrm>
          <a:prstGeom prst="rect">
            <a:avLst/>
          </a:prstGeom>
          <a:solidFill>
            <a:schemeClr val="accent6"/>
          </a:solidFill>
        </p:spPr>
        <p:txBody>
          <a:bodyPr anchorCtr="0" anchor="ctr" bIns="0" lIns="91425" spcFirstLastPara="1" rIns="91425" wrap="square" tIns="0">
            <a:noAutofit/>
          </a:bodyPr>
          <a:lstStyle>
            <a:lvl1pPr lvl="0"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1pPr>
            <a:lvl2pPr lvl="1"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2pPr>
            <a:lvl3pPr lvl="2"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3pPr>
            <a:lvl4pPr lvl="3"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4pPr>
            <a:lvl5pPr lvl="4"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5pPr>
            <a:lvl6pPr lvl="5"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6pPr>
            <a:lvl7pPr lvl="6"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7pPr>
            <a:lvl8pPr lvl="7"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8pPr>
            <a:lvl9pPr lvl="8"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9pPr>
          </a:lstStyle>
          <a:p/>
        </p:txBody>
      </p:sp>
      <p:sp>
        <p:nvSpPr>
          <p:cNvPr id="60" name="Google Shape;60;p5"/>
          <p:cNvSpPr txBox="1"/>
          <p:nvPr>
            <p:ph idx="4" type="title"/>
          </p:nvPr>
        </p:nvSpPr>
        <p:spPr>
          <a:xfrm>
            <a:off x="4861750" y="2897900"/>
            <a:ext cx="436200" cy="426300"/>
          </a:xfrm>
          <a:prstGeom prst="rect">
            <a:avLst/>
          </a:prstGeom>
          <a:solidFill>
            <a:schemeClr val="accent6"/>
          </a:solidFill>
        </p:spPr>
        <p:txBody>
          <a:bodyPr anchorCtr="0" anchor="ctr" bIns="0" lIns="91425" spcFirstLastPara="1" rIns="91425" wrap="square" tIns="0">
            <a:noAutofit/>
          </a:bodyPr>
          <a:lstStyle>
            <a:lvl1pPr lvl="0"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1pPr>
            <a:lvl2pPr lvl="1"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2pPr>
            <a:lvl3pPr lvl="2"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3pPr>
            <a:lvl4pPr lvl="3"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4pPr>
            <a:lvl5pPr lvl="4"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5pPr>
            <a:lvl6pPr lvl="5"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6pPr>
            <a:lvl7pPr lvl="6"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7pPr>
            <a:lvl8pPr lvl="7"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8pPr>
            <a:lvl9pPr lvl="8"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9pPr>
          </a:lstStyle>
          <a:p/>
        </p:txBody>
      </p:sp>
      <p:sp>
        <p:nvSpPr>
          <p:cNvPr id="61" name="Google Shape;61;p5"/>
          <p:cNvSpPr txBox="1"/>
          <p:nvPr>
            <p:ph idx="5" type="title"/>
          </p:nvPr>
        </p:nvSpPr>
        <p:spPr>
          <a:xfrm>
            <a:off x="2952000" y="2897900"/>
            <a:ext cx="436200" cy="426300"/>
          </a:xfrm>
          <a:prstGeom prst="rect">
            <a:avLst/>
          </a:prstGeom>
          <a:solidFill>
            <a:schemeClr val="accent6"/>
          </a:solidFill>
        </p:spPr>
        <p:txBody>
          <a:bodyPr anchorCtr="0" anchor="ctr" bIns="0" lIns="91425" spcFirstLastPara="1" rIns="91425" wrap="square" tIns="0">
            <a:noAutofit/>
          </a:bodyPr>
          <a:lstStyle>
            <a:lvl1pPr lvl="0"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1pPr>
            <a:lvl2pPr lvl="1"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2pPr>
            <a:lvl3pPr lvl="2"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3pPr>
            <a:lvl4pPr lvl="3"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4pPr>
            <a:lvl5pPr lvl="4"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5pPr>
            <a:lvl6pPr lvl="5"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6pPr>
            <a:lvl7pPr lvl="6"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7pPr>
            <a:lvl8pPr lvl="7"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8pPr>
            <a:lvl9pPr lvl="8"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9pPr>
          </a:lstStyle>
          <a:p/>
        </p:txBody>
      </p:sp>
      <p:sp>
        <p:nvSpPr>
          <p:cNvPr id="62" name="Google Shape;62;p5"/>
          <p:cNvSpPr txBox="1"/>
          <p:nvPr>
            <p:ph idx="6"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sp>
        <p:nvSpPr>
          <p:cNvPr id="63" name="Google Shape;63;p5"/>
          <p:cNvSpPr txBox="1"/>
          <p:nvPr>
            <p:ph idx="7" type="title"/>
          </p:nvPr>
        </p:nvSpPr>
        <p:spPr>
          <a:xfrm flipH="1">
            <a:off x="1046200" y="772500"/>
            <a:ext cx="5726100" cy="2125500"/>
          </a:xfrm>
          <a:prstGeom prst="rect">
            <a:avLst/>
          </a:prstGeom>
        </p:spPr>
        <p:txBody>
          <a:bodyPr anchorCtr="0" anchor="t" bIns="91425" lIns="274300" spcFirstLastPara="1" rIns="91425" wrap="square" tIns="91425">
            <a:normAutofit/>
          </a:bodyPr>
          <a:lstStyle>
            <a:lvl1pPr lvl="0">
              <a:lnSpc>
                <a:spcPct val="80000"/>
              </a:lnSpc>
              <a:spcBef>
                <a:spcPts val="0"/>
              </a:spcBef>
              <a:spcAft>
                <a:spcPts val="0"/>
              </a:spcAft>
              <a:buClr>
                <a:schemeClr val="dk1"/>
              </a:buClr>
              <a:buSzPts val="4400"/>
              <a:buFont typeface="Gowun Batang"/>
              <a:buNone/>
              <a:defRPr sz="4400">
                <a:solidFill>
                  <a:schemeClr val="dk1"/>
                </a:solidFill>
              </a:defRPr>
            </a:lvl1pPr>
            <a:lvl2pPr lvl="1">
              <a:lnSpc>
                <a:spcPct val="80000"/>
              </a:lnSpc>
              <a:spcBef>
                <a:spcPts val="0"/>
              </a:spcBef>
              <a:spcAft>
                <a:spcPts val="0"/>
              </a:spcAft>
              <a:buClr>
                <a:schemeClr val="dk1"/>
              </a:buClr>
              <a:buSzPts val="2400"/>
              <a:buNone/>
              <a:defRPr sz="2400">
                <a:solidFill>
                  <a:schemeClr val="dk1"/>
                </a:solidFill>
              </a:defRPr>
            </a:lvl2pPr>
            <a:lvl3pPr lvl="2">
              <a:lnSpc>
                <a:spcPct val="80000"/>
              </a:lnSpc>
              <a:spcBef>
                <a:spcPts val="0"/>
              </a:spcBef>
              <a:spcAft>
                <a:spcPts val="0"/>
              </a:spcAft>
              <a:buClr>
                <a:schemeClr val="dk1"/>
              </a:buClr>
              <a:buSzPts val="2400"/>
              <a:buNone/>
              <a:defRPr sz="2400">
                <a:solidFill>
                  <a:schemeClr val="dk1"/>
                </a:solidFill>
              </a:defRPr>
            </a:lvl3pPr>
            <a:lvl4pPr lvl="3">
              <a:lnSpc>
                <a:spcPct val="80000"/>
              </a:lnSpc>
              <a:spcBef>
                <a:spcPts val="0"/>
              </a:spcBef>
              <a:spcAft>
                <a:spcPts val="0"/>
              </a:spcAft>
              <a:buClr>
                <a:schemeClr val="dk1"/>
              </a:buClr>
              <a:buSzPts val="2400"/>
              <a:buNone/>
              <a:defRPr sz="2400">
                <a:solidFill>
                  <a:schemeClr val="dk1"/>
                </a:solidFill>
              </a:defRPr>
            </a:lvl4pPr>
            <a:lvl5pPr lvl="4">
              <a:lnSpc>
                <a:spcPct val="80000"/>
              </a:lnSpc>
              <a:spcBef>
                <a:spcPts val="0"/>
              </a:spcBef>
              <a:spcAft>
                <a:spcPts val="0"/>
              </a:spcAft>
              <a:buClr>
                <a:schemeClr val="dk1"/>
              </a:buClr>
              <a:buSzPts val="2400"/>
              <a:buNone/>
              <a:defRPr sz="2400">
                <a:solidFill>
                  <a:schemeClr val="dk1"/>
                </a:solidFill>
              </a:defRPr>
            </a:lvl5pPr>
            <a:lvl6pPr lvl="5">
              <a:lnSpc>
                <a:spcPct val="80000"/>
              </a:lnSpc>
              <a:spcBef>
                <a:spcPts val="0"/>
              </a:spcBef>
              <a:spcAft>
                <a:spcPts val="0"/>
              </a:spcAft>
              <a:buClr>
                <a:schemeClr val="dk1"/>
              </a:buClr>
              <a:buSzPts val="2400"/>
              <a:buNone/>
              <a:defRPr sz="2400">
                <a:solidFill>
                  <a:schemeClr val="dk1"/>
                </a:solidFill>
              </a:defRPr>
            </a:lvl6pPr>
            <a:lvl7pPr lvl="6">
              <a:lnSpc>
                <a:spcPct val="80000"/>
              </a:lnSpc>
              <a:spcBef>
                <a:spcPts val="0"/>
              </a:spcBef>
              <a:spcAft>
                <a:spcPts val="0"/>
              </a:spcAft>
              <a:buClr>
                <a:schemeClr val="dk1"/>
              </a:buClr>
              <a:buSzPts val="2400"/>
              <a:buNone/>
              <a:defRPr sz="2400">
                <a:solidFill>
                  <a:schemeClr val="dk1"/>
                </a:solidFill>
              </a:defRPr>
            </a:lvl7pPr>
            <a:lvl8pPr lvl="7">
              <a:lnSpc>
                <a:spcPct val="80000"/>
              </a:lnSpc>
              <a:spcBef>
                <a:spcPts val="0"/>
              </a:spcBef>
              <a:spcAft>
                <a:spcPts val="0"/>
              </a:spcAft>
              <a:buClr>
                <a:schemeClr val="dk1"/>
              </a:buClr>
              <a:buSzPts val="2400"/>
              <a:buNone/>
              <a:defRPr sz="2400">
                <a:solidFill>
                  <a:schemeClr val="dk1"/>
                </a:solidFill>
              </a:defRPr>
            </a:lvl8pPr>
            <a:lvl9pPr lvl="8">
              <a:lnSpc>
                <a:spcPct val="80000"/>
              </a:lnSpc>
              <a:spcBef>
                <a:spcPts val="0"/>
              </a:spcBef>
              <a:spcAft>
                <a:spcPts val="0"/>
              </a:spcAft>
              <a:buClr>
                <a:schemeClr val="dk1"/>
              </a:buClr>
              <a:buSzPts val="2400"/>
              <a:buNone/>
              <a:defRPr sz="2400">
                <a:solidFill>
                  <a:schemeClr val="dk1"/>
                </a:solidFill>
              </a:defRPr>
            </a:lvl9pPr>
          </a:lstStyle>
          <a:p/>
        </p:txBody>
      </p:sp>
      <p:sp>
        <p:nvSpPr>
          <p:cNvPr id="64" name="Google Shape;64;p5"/>
          <p:cNvSpPr txBox="1"/>
          <p:nvPr>
            <p:ph idx="8" type="subTitle"/>
          </p:nvPr>
        </p:nvSpPr>
        <p:spPr>
          <a:xfrm>
            <a:off x="1042100" y="3515850"/>
            <a:ext cx="1910700" cy="1313700"/>
          </a:xfrm>
          <a:prstGeom prst="rect">
            <a:avLst/>
          </a:prstGeom>
        </p:spPr>
        <p:txBody>
          <a:bodyPr anchorCtr="0" anchor="t" bIns="0" lIns="274300" spcFirstLastPara="1" rIns="91425" wrap="square" tIns="0">
            <a:noAutofit/>
          </a:bodyPr>
          <a:lstStyle>
            <a:lvl1pPr lvl="0">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1pPr>
            <a:lvl2pPr lvl="1">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2pPr>
            <a:lvl3pPr lvl="2">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3pPr>
            <a:lvl4pPr lvl="3">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4pPr>
            <a:lvl5pPr lvl="4">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5pPr>
            <a:lvl6pPr lvl="5">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6pPr>
            <a:lvl7pPr lvl="6">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7pPr>
            <a:lvl8pPr lvl="7">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8pPr>
            <a:lvl9pPr lvl="8">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9pPr>
          </a:lstStyle>
          <a:p/>
        </p:txBody>
      </p:sp>
      <p:sp>
        <p:nvSpPr>
          <p:cNvPr id="65" name="Google Shape;65;p5"/>
          <p:cNvSpPr txBox="1"/>
          <p:nvPr>
            <p:ph idx="9" type="title"/>
          </p:nvPr>
        </p:nvSpPr>
        <p:spPr>
          <a:xfrm>
            <a:off x="6771475" y="2897900"/>
            <a:ext cx="436200" cy="426300"/>
          </a:xfrm>
          <a:prstGeom prst="rect">
            <a:avLst/>
          </a:prstGeom>
          <a:solidFill>
            <a:schemeClr val="accent6"/>
          </a:solidFill>
        </p:spPr>
        <p:txBody>
          <a:bodyPr anchorCtr="0" anchor="ctr" bIns="0" lIns="91425" spcFirstLastPara="1" rIns="91425" wrap="square" tIns="0">
            <a:noAutofit/>
          </a:bodyPr>
          <a:lstStyle>
            <a:lvl1pPr lvl="0"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1pPr>
            <a:lvl2pPr lvl="1"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2pPr>
            <a:lvl3pPr lvl="2"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3pPr>
            <a:lvl4pPr lvl="3"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4pPr>
            <a:lvl5pPr lvl="4"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5pPr>
            <a:lvl6pPr lvl="5"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6pPr>
            <a:lvl7pPr lvl="6"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7pPr>
            <a:lvl8pPr lvl="7"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8pPr>
            <a:lvl9pPr lvl="8"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9pPr>
          </a:lstStyle>
          <a:p/>
        </p:txBody>
      </p:sp>
      <p:sp>
        <p:nvSpPr>
          <p:cNvPr id="66" name="Google Shape;66;p5"/>
          <p:cNvSpPr txBox="1"/>
          <p:nvPr>
            <p:ph idx="13" type="subTitle"/>
          </p:nvPr>
        </p:nvSpPr>
        <p:spPr>
          <a:xfrm>
            <a:off x="2951438" y="3515850"/>
            <a:ext cx="1910700" cy="1313700"/>
          </a:xfrm>
          <a:prstGeom prst="rect">
            <a:avLst/>
          </a:prstGeom>
        </p:spPr>
        <p:txBody>
          <a:bodyPr anchorCtr="0" anchor="t" bIns="0" lIns="274300" spcFirstLastPara="1" rIns="91425" wrap="square" tIns="0">
            <a:noAutofit/>
          </a:bodyPr>
          <a:lstStyle>
            <a:lvl1pPr lvl="0">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1pPr>
            <a:lvl2pPr lvl="1">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2pPr>
            <a:lvl3pPr lvl="2">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3pPr>
            <a:lvl4pPr lvl="3">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4pPr>
            <a:lvl5pPr lvl="4">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5pPr>
            <a:lvl6pPr lvl="5">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6pPr>
            <a:lvl7pPr lvl="6">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7pPr>
            <a:lvl8pPr lvl="7">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8pPr>
            <a:lvl9pPr lvl="8">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9pPr>
          </a:lstStyle>
          <a:p/>
        </p:txBody>
      </p:sp>
      <p:sp>
        <p:nvSpPr>
          <p:cNvPr id="67" name="Google Shape;67;p5"/>
          <p:cNvSpPr txBox="1"/>
          <p:nvPr>
            <p:ph idx="14" type="subTitle"/>
          </p:nvPr>
        </p:nvSpPr>
        <p:spPr>
          <a:xfrm>
            <a:off x="4862838" y="3515850"/>
            <a:ext cx="1910700" cy="1313700"/>
          </a:xfrm>
          <a:prstGeom prst="rect">
            <a:avLst/>
          </a:prstGeom>
        </p:spPr>
        <p:txBody>
          <a:bodyPr anchorCtr="0" anchor="t" bIns="0" lIns="274300" spcFirstLastPara="1" rIns="91425" wrap="square" tIns="0">
            <a:noAutofit/>
          </a:bodyPr>
          <a:lstStyle>
            <a:lvl1pPr lvl="0">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1pPr>
            <a:lvl2pPr lvl="1">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2pPr>
            <a:lvl3pPr lvl="2">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3pPr>
            <a:lvl4pPr lvl="3">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4pPr>
            <a:lvl5pPr lvl="4">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5pPr>
            <a:lvl6pPr lvl="5">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6pPr>
            <a:lvl7pPr lvl="6">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7pPr>
            <a:lvl8pPr lvl="7">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8pPr>
            <a:lvl9pPr lvl="8">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9pPr>
          </a:lstStyle>
          <a:p/>
        </p:txBody>
      </p:sp>
      <p:sp>
        <p:nvSpPr>
          <p:cNvPr id="68" name="Google Shape;68;p5"/>
          <p:cNvSpPr txBox="1"/>
          <p:nvPr>
            <p:ph idx="15" type="subTitle"/>
          </p:nvPr>
        </p:nvSpPr>
        <p:spPr>
          <a:xfrm>
            <a:off x="6774249" y="3515850"/>
            <a:ext cx="1848900" cy="1313700"/>
          </a:xfrm>
          <a:prstGeom prst="rect">
            <a:avLst/>
          </a:prstGeom>
        </p:spPr>
        <p:txBody>
          <a:bodyPr anchorCtr="0" anchor="t" bIns="0" lIns="274300" spcFirstLastPara="1" rIns="91425" wrap="square" tIns="0">
            <a:noAutofit/>
          </a:bodyPr>
          <a:lstStyle>
            <a:lvl1pPr lvl="0">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1pPr>
            <a:lvl2pPr lvl="1">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2pPr>
            <a:lvl3pPr lvl="2">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3pPr>
            <a:lvl4pPr lvl="3">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4pPr>
            <a:lvl5pPr lvl="4">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5pPr>
            <a:lvl6pPr lvl="5">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6pPr>
            <a:lvl7pPr lvl="6">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7pPr>
            <a:lvl8pPr lvl="7">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8pPr>
            <a:lvl9pPr lvl="8">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BLANK_1_1_1_1_1">
    <p:bg>
      <p:bgPr>
        <a:solidFill>
          <a:schemeClr val="lt2"/>
        </a:solidFill>
      </p:bgPr>
    </p:bg>
    <p:spTree>
      <p:nvGrpSpPr>
        <p:cNvPr id="791" name="Shape 791"/>
        <p:cNvGrpSpPr/>
        <p:nvPr/>
      </p:nvGrpSpPr>
      <p:grpSpPr>
        <a:xfrm>
          <a:off x="0" y="0"/>
          <a:ext cx="0" cy="0"/>
          <a:chOff x="0" y="0"/>
          <a:chExt cx="0" cy="0"/>
        </a:xfrm>
      </p:grpSpPr>
      <p:grpSp>
        <p:nvGrpSpPr>
          <p:cNvPr id="792" name="Google Shape;792;p41"/>
          <p:cNvGrpSpPr/>
          <p:nvPr/>
        </p:nvGrpSpPr>
        <p:grpSpPr>
          <a:xfrm rot="5400000">
            <a:off x="593777" y="658085"/>
            <a:ext cx="369896" cy="333900"/>
            <a:chOff x="96076" y="654376"/>
            <a:chExt cx="369896" cy="333900"/>
          </a:xfrm>
        </p:grpSpPr>
        <p:cxnSp>
          <p:nvCxnSpPr>
            <p:cNvPr id="793" name="Google Shape;793;p41"/>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794" name="Google Shape;794;p41"/>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795" name="Google Shape;795;p41"/>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sp>
        <p:nvSpPr>
          <p:cNvPr id="796" name="Google Shape;796;p41"/>
          <p:cNvSpPr txBox="1"/>
          <p:nvPr>
            <p:ph type="title"/>
          </p:nvPr>
        </p:nvSpPr>
        <p:spPr>
          <a:xfrm flipH="1">
            <a:off x="1040750" y="334850"/>
            <a:ext cx="7581900" cy="9726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4400"/>
              <a:buFont typeface="Gowun Batang"/>
              <a:buNone/>
              <a:defRPr sz="4400"/>
            </a:lvl1pPr>
            <a:lvl2pPr lvl="1">
              <a:spcBef>
                <a:spcPts val="0"/>
              </a:spcBef>
              <a:spcAft>
                <a:spcPts val="0"/>
              </a:spcAft>
              <a:buClr>
                <a:schemeClr val="lt1"/>
              </a:buClr>
              <a:buSzPts val="4400"/>
              <a:buFont typeface="Gowun Batang"/>
              <a:buNone/>
              <a:defRPr sz="4400"/>
            </a:lvl2pPr>
            <a:lvl3pPr lvl="2">
              <a:spcBef>
                <a:spcPts val="0"/>
              </a:spcBef>
              <a:spcAft>
                <a:spcPts val="0"/>
              </a:spcAft>
              <a:buClr>
                <a:schemeClr val="lt1"/>
              </a:buClr>
              <a:buSzPts val="4400"/>
              <a:buFont typeface="Gowun Batang"/>
              <a:buNone/>
              <a:defRPr sz="4400"/>
            </a:lvl3pPr>
            <a:lvl4pPr lvl="3">
              <a:spcBef>
                <a:spcPts val="0"/>
              </a:spcBef>
              <a:spcAft>
                <a:spcPts val="0"/>
              </a:spcAft>
              <a:buClr>
                <a:schemeClr val="lt1"/>
              </a:buClr>
              <a:buSzPts val="4400"/>
              <a:buFont typeface="Gowun Batang"/>
              <a:buNone/>
              <a:defRPr sz="4400"/>
            </a:lvl4pPr>
            <a:lvl5pPr lvl="4">
              <a:spcBef>
                <a:spcPts val="0"/>
              </a:spcBef>
              <a:spcAft>
                <a:spcPts val="0"/>
              </a:spcAft>
              <a:buClr>
                <a:schemeClr val="lt1"/>
              </a:buClr>
              <a:buSzPts val="4400"/>
              <a:buFont typeface="Gowun Batang"/>
              <a:buNone/>
              <a:defRPr sz="4400"/>
            </a:lvl5pPr>
            <a:lvl6pPr lvl="5">
              <a:spcBef>
                <a:spcPts val="0"/>
              </a:spcBef>
              <a:spcAft>
                <a:spcPts val="0"/>
              </a:spcAft>
              <a:buClr>
                <a:schemeClr val="lt1"/>
              </a:buClr>
              <a:buSzPts val="4400"/>
              <a:buFont typeface="Gowun Batang"/>
              <a:buNone/>
              <a:defRPr sz="4400"/>
            </a:lvl6pPr>
            <a:lvl7pPr lvl="6">
              <a:spcBef>
                <a:spcPts val="0"/>
              </a:spcBef>
              <a:spcAft>
                <a:spcPts val="0"/>
              </a:spcAft>
              <a:buClr>
                <a:schemeClr val="lt1"/>
              </a:buClr>
              <a:buSzPts val="4400"/>
              <a:buFont typeface="Gowun Batang"/>
              <a:buNone/>
              <a:defRPr sz="4400"/>
            </a:lvl7pPr>
            <a:lvl8pPr lvl="7">
              <a:spcBef>
                <a:spcPts val="0"/>
              </a:spcBef>
              <a:spcAft>
                <a:spcPts val="0"/>
              </a:spcAft>
              <a:buClr>
                <a:schemeClr val="lt1"/>
              </a:buClr>
              <a:buSzPts val="4400"/>
              <a:buFont typeface="Gowun Batang"/>
              <a:buNone/>
              <a:defRPr sz="4400"/>
            </a:lvl8pPr>
            <a:lvl9pPr lvl="8">
              <a:spcBef>
                <a:spcPts val="0"/>
              </a:spcBef>
              <a:spcAft>
                <a:spcPts val="0"/>
              </a:spcAft>
              <a:buClr>
                <a:schemeClr val="lt1"/>
              </a:buClr>
              <a:buSzPts val="4400"/>
              <a:buFont typeface="Gowun Batang"/>
              <a:buNone/>
              <a:defRPr sz="4400"/>
            </a:lvl9pPr>
          </a:lstStyle>
          <a:p/>
        </p:txBody>
      </p:sp>
      <p:cxnSp>
        <p:nvCxnSpPr>
          <p:cNvPr id="797" name="Google Shape;797;p41"/>
          <p:cNvCxnSpPr/>
          <p:nvPr/>
        </p:nvCxnSpPr>
        <p:spPr>
          <a:xfrm>
            <a:off x="1042100" y="334900"/>
            <a:ext cx="8102400" cy="0"/>
          </a:xfrm>
          <a:prstGeom prst="straightConnector1">
            <a:avLst/>
          </a:prstGeom>
          <a:noFill/>
          <a:ln cap="flat" cmpd="sng" w="9525">
            <a:solidFill>
              <a:schemeClr val="lt1"/>
            </a:solidFill>
            <a:prstDash val="solid"/>
            <a:round/>
            <a:headEnd len="sm" w="sm" type="none"/>
            <a:tailEnd len="sm" w="sm" type="none"/>
          </a:ln>
        </p:spPr>
      </p:cxnSp>
      <p:cxnSp>
        <p:nvCxnSpPr>
          <p:cNvPr id="798" name="Google Shape;798;p41"/>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799" name="Google Shape;799;p41"/>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800" name="Google Shape;800;p41"/>
          <p:cNvCxnSpPr/>
          <p:nvPr/>
        </p:nvCxnSpPr>
        <p:spPr>
          <a:xfrm>
            <a:off x="5153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801" name="Google Shape;801;p41"/>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802" name="Google Shape;802;p41"/>
          <p:cNvCxnSpPr/>
          <p:nvPr/>
        </p:nvCxnSpPr>
        <p:spPr>
          <a:xfrm>
            <a:off x="1042100" y="1307575"/>
            <a:ext cx="8102400" cy="0"/>
          </a:xfrm>
          <a:prstGeom prst="straightConnector1">
            <a:avLst/>
          </a:prstGeom>
          <a:noFill/>
          <a:ln cap="flat" cmpd="sng" w="9525">
            <a:solidFill>
              <a:schemeClr val="lt1"/>
            </a:solidFill>
            <a:prstDash val="solid"/>
            <a:round/>
            <a:headEnd len="sm" w="sm" type="none"/>
            <a:tailEnd len="sm" w="sm" type="none"/>
          </a:ln>
        </p:spPr>
      </p:cxnSp>
      <p:sp>
        <p:nvSpPr>
          <p:cNvPr id="803" name="Google Shape;803;p41"/>
          <p:cNvSpPr txBox="1"/>
          <p:nvPr>
            <p:ph idx="1" type="body"/>
          </p:nvPr>
        </p:nvSpPr>
        <p:spPr>
          <a:xfrm>
            <a:off x="1042100" y="1860050"/>
            <a:ext cx="3614400" cy="2969700"/>
          </a:xfrm>
          <a:prstGeom prst="rect">
            <a:avLst/>
          </a:prstGeom>
        </p:spPr>
        <p:txBody>
          <a:bodyPr anchorCtr="0" anchor="t" bIns="91425" lIns="274300" spcFirstLastPara="1" rIns="91425" wrap="square" tIns="91425">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800"/>
              </a:spcBef>
              <a:spcAft>
                <a:spcPts val="800"/>
              </a:spcAft>
              <a:buClr>
                <a:schemeClr val="lt1"/>
              </a:buClr>
              <a:buSzPts val="1000"/>
              <a:buFont typeface="Inter Light"/>
              <a:buChar char="■"/>
              <a:defRPr sz="1000">
                <a:latin typeface="Inter Light"/>
                <a:ea typeface="Inter Light"/>
                <a:cs typeface="Inter Light"/>
                <a:sym typeface="Inter Light"/>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 ALT 1">
  <p:cSld name="BLANK_1_1_1_1_1_2">
    <p:bg>
      <p:bgPr>
        <a:solidFill>
          <a:schemeClr val="lt2"/>
        </a:solidFill>
      </p:bgPr>
    </p:bg>
    <p:spTree>
      <p:nvGrpSpPr>
        <p:cNvPr id="804" name="Shape 804"/>
        <p:cNvGrpSpPr/>
        <p:nvPr/>
      </p:nvGrpSpPr>
      <p:grpSpPr>
        <a:xfrm>
          <a:off x="0" y="0"/>
          <a:ext cx="0" cy="0"/>
          <a:chOff x="0" y="0"/>
          <a:chExt cx="0" cy="0"/>
        </a:xfrm>
      </p:grpSpPr>
      <p:grpSp>
        <p:nvGrpSpPr>
          <p:cNvPr id="805" name="Google Shape;805;p42"/>
          <p:cNvGrpSpPr/>
          <p:nvPr/>
        </p:nvGrpSpPr>
        <p:grpSpPr>
          <a:xfrm rot="5400000">
            <a:off x="593777" y="658085"/>
            <a:ext cx="369896" cy="333900"/>
            <a:chOff x="96076" y="654376"/>
            <a:chExt cx="369896" cy="333900"/>
          </a:xfrm>
        </p:grpSpPr>
        <p:cxnSp>
          <p:nvCxnSpPr>
            <p:cNvPr id="806" name="Google Shape;806;p42"/>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807" name="Google Shape;807;p42"/>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808" name="Google Shape;808;p42"/>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sp>
        <p:nvSpPr>
          <p:cNvPr id="809" name="Google Shape;809;p42"/>
          <p:cNvSpPr txBox="1"/>
          <p:nvPr>
            <p:ph type="title"/>
          </p:nvPr>
        </p:nvSpPr>
        <p:spPr>
          <a:xfrm flipH="1">
            <a:off x="1040750" y="334850"/>
            <a:ext cx="7581900" cy="9726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4400"/>
              <a:buFont typeface="Gowun Batang"/>
              <a:buNone/>
              <a:defRPr sz="4400"/>
            </a:lvl1pPr>
            <a:lvl2pPr lvl="1">
              <a:spcBef>
                <a:spcPts val="0"/>
              </a:spcBef>
              <a:spcAft>
                <a:spcPts val="0"/>
              </a:spcAft>
              <a:buClr>
                <a:schemeClr val="lt1"/>
              </a:buClr>
              <a:buSzPts val="4400"/>
              <a:buFont typeface="Gowun Batang"/>
              <a:buNone/>
              <a:defRPr sz="4400"/>
            </a:lvl2pPr>
            <a:lvl3pPr lvl="2">
              <a:spcBef>
                <a:spcPts val="0"/>
              </a:spcBef>
              <a:spcAft>
                <a:spcPts val="0"/>
              </a:spcAft>
              <a:buClr>
                <a:schemeClr val="lt1"/>
              </a:buClr>
              <a:buSzPts val="4400"/>
              <a:buFont typeface="Gowun Batang"/>
              <a:buNone/>
              <a:defRPr sz="4400"/>
            </a:lvl3pPr>
            <a:lvl4pPr lvl="3">
              <a:spcBef>
                <a:spcPts val="0"/>
              </a:spcBef>
              <a:spcAft>
                <a:spcPts val="0"/>
              </a:spcAft>
              <a:buClr>
                <a:schemeClr val="lt1"/>
              </a:buClr>
              <a:buSzPts val="4400"/>
              <a:buFont typeface="Gowun Batang"/>
              <a:buNone/>
              <a:defRPr sz="4400"/>
            </a:lvl4pPr>
            <a:lvl5pPr lvl="4">
              <a:spcBef>
                <a:spcPts val="0"/>
              </a:spcBef>
              <a:spcAft>
                <a:spcPts val="0"/>
              </a:spcAft>
              <a:buClr>
                <a:schemeClr val="lt1"/>
              </a:buClr>
              <a:buSzPts val="4400"/>
              <a:buFont typeface="Gowun Batang"/>
              <a:buNone/>
              <a:defRPr sz="4400"/>
            </a:lvl5pPr>
            <a:lvl6pPr lvl="5">
              <a:spcBef>
                <a:spcPts val="0"/>
              </a:spcBef>
              <a:spcAft>
                <a:spcPts val="0"/>
              </a:spcAft>
              <a:buClr>
                <a:schemeClr val="lt1"/>
              </a:buClr>
              <a:buSzPts val="4400"/>
              <a:buFont typeface="Gowun Batang"/>
              <a:buNone/>
              <a:defRPr sz="4400"/>
            </a:lvl6pPr>
            <a:lvl7pPr lvl="6">
              <a:spcBef>
                <a:spcPts val="0"/>
              </a:spcBef>
              <a:spcAft>
                <a:spcPts val="0"/>
              </a:spcAft>
              <a:buClr>
                <a:schemeClr val="lt1"/>
              </a:buClr>
              <a:buSzPts val="4400"/>
              <a:buFont typeface="Gowun Batang"/>
              <a:buNone/>
              <a:defRPr sz="4400"/>
            </a:lvl7pPr>
            <a:lvl8pPr lvl="7">
              <a:spcBef>
                <a:spcPts val="0"/>
              </a:spcBef>
              <a:spcAft>
                <a:spcPts val="0"/>
              </a:spcAft>
              <a:buClr>
                <a:schemeClr val="lt1"/>
              </a:buClr>
              <a:buSzPts val="4400"/>
              <a:buFont typeface="Gowun Batang"/>
              <a:buNone/>
              <a:defRPr sz="4400"/>
            </a:lvl8pPr>
            <a:lvl9pPr lvl="8">
              <a:spcBef>
                <a:spcPts val="0"/>
              </a:spcBef>
              <a:spcAft>
                <a:spcPts val="0"/>
              </a:spcAft>
              <a:buClr>
                <a:schemeClr val="lt1"/>
              </a:buClr>
              <a:buSzPts val="4400"/>
              <a:buFont typeface="Gowun Batang"/>
              <a:buNone/>
              <a:defRPr sz="4400"/>
            </a:lvl9pPr>
          </a:lstStyle>
          <a:p/>
        </p:txBody>
      </p:sp>
      <p:cxnSp>
        <p:nvCxnSpPr>
          <p:cNvPr id="810" name="Google Shape;810;p42"/>
          <p:cNvCxnSpPr/>
          <p:nvPr/>
        </p:nvCxnSpPr>
        <p:spPr>
          <a:xfrm>
            <a:off x="1042100" y="334900"/>
            <a:ext cx="8102400" cy="0"/>
          </a:xfrm>
          <a:prstGeom prst="straightConnector1">
            <a:avLst/>
          </a:prstGeom>
          <a:noFill/>
          <a:ln cap="flat" cmpd="sng" w="9525">
            <a:solidFill>
              <a:schemeClr val="lt1"/>
            </a:solidFill>
            <a:prstDash val="solid"/>
            <a:round/>
            <a:headEnd len="sm" w="sm" type="none"/>
            <a:tailEnd len="sm" w="sm" type="none"/>
          </a:ln>
        </p:spPr>
      </p:cxnSp>
      <p:cxnSp>
        <p:nvCxnSpPr>
          <p:cNvPr id="811" name="Google Shape;811;p42"/>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812" name="Google Shape;812;p42"/>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813" name="Google Shape;813;p42"/>
          <p:cNvCxnSpPr/>
          <p:nvPr/>
        </p:nvCxnSpPr>
        <p:spPr>
          <a:xfrm>
            <a:off x="5153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814" name="Google Shape;814;p42"/>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815" name="Google Shape;815;p42"/>
          <p:cNvCxnSpPr/>
          <p:nvPr/>
        </p:nvCxnSpPr>
        <p:spPr>
          <a:xfrm>
            <a:off x="1042100" y="1307575"/>
            <a:ext cx="8102400" cy="0"/>
          </a:xfrm>
          <a:prstGeom prst="straightConnector1">
            <a:avLst/>
          </a:prstGeom>
          <a:noFill/>
          <a:ln cap="flat" cmpd="sng" w="9525">
            <a:solidFill>
              <a:schemeClr val="lt1"/>
            </a:solidFill>
            <a:prstDash val="solid"/>
            <a:round/>
            <a:headEnd len="sm" w="sm" type="none"/>
            <a:tailEnd len="sm" w="sm" type="none"/>
          </a:ln>
        </p:spPr>
      </p:cxnSp>
      <p:sp>
        <p:nvSpPr>
          <p:cNvPr id="816" name="Google Shape;816;p42"/>
          <p:cNvSpPr txBox="1"/>
          <p:nvPr>
            <p:ph idx="1" type="body"/>
          </p:nvPr>
        </p:nvSpPr>
        <p:spPr>
          <a:xfrm>
            <a:off x="1042100" y="1860050"/>
            <a:ext cx="3614400" cy="2969700"/>
          </a:xfrm>
          <a:prstGeom prst="rect">
            <a:avLst/>
          </a:prstGeom>
        </p:spPr>
        <p:txBody>
          <a:bodyPr anchorCtr="0" anchor="t" bIns="91425" lIns="274300" spcFirstLastPara="1" rIns="91425" wrap="square" tIns="91425">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800"/>
              </a:spcBef>
              <a:spcAft>
                <a:spcPts val="800"/>
              </a:spcAft>
              <a:buClr>
                <a:schemeClr val="lt1"/>
              </a:buClr>
              <a:buSzPts val="1000"/>
              <a:buFont typeface="Inter Light"/>
              <a:buChar char="■"/>
              <a:defRPr sz="1000">
                <a:latin typeface="Inter Light"/>
                <a:ea typeface="Inter Light"/>
                <a:cs typeface="Inter Light"/>
                <a:sym typeface="Inter Light"/>
              </a:defRPr>
            </a:lvl9pPr>
          </a:lstStyle>
          <a:p/>
        </p:txBody>
      </p:sp>
      <p:sp>
        <p:nvSpPr>
          <p:cNvPr id="817" name="Google Shape;817;p42"/>
          <p:cNvSpPr txBox="1"/>
          <p:nvPr>
            <p:ph idx="2"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818" name="Google Shape;818;p42"/>
          <p:cNvSpPr txBox="1"/>
          <p:nvPr>
            <p:ph idx="3" type="subTitle"/>
          </p:nvPr>
        </p:nvSpPr>
        <p:spPr>
          <a:xfrm>
            <a:off x="104060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819" name="Google Shape;819;p42"/>
          <p:cNvSpPr txBox="1"/>
          <p:nvPr>
            <p:ph idx="4"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820" name="Google Shape;820;p42"/>
          <p:cNvSpPr txBox="1"/>
          <p:nvPr>
            <p:ph idx="5" type="title"/>
          </p:nvPr>
        </p:nvSpPr>
        <p:spPr>
          <a:xfrm>
            <a:off x="1042100" y="1307700"/>
            <a:ext cx="3614400" cy="552000"/>
          </a:xfrm>
          <a:prstGeom prst="rect">
            <a:avLst/>
          </a:prstGeom>
        </p:spPr>
        <p:txBody>
          <a:bodyPr anchorCtr="0" anchor="b" bIns="91425" lIns="274300" spcFirstLastPara="1" rIns="91425" wrap="square" tIns="91425">
            <a:normAutofit/>
          </a:bodyPr>
          <a:lstStyle>
            <a:lvl1pPr lvl="0">
              <a:spcBef>
                <a:spcPts val="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1pPr>
            <a:lvl2pPr lvl="1">
              <a:spcBef>
                <a:spcPts val="0"/>
              </a:spcBef>
              <a:spcAft>
                <a:spcPts val="0"/>
              </a:spcAft>
              <a:buClr>
                <a:schemeClr val="accent1"/>
              </a:buClr>
              <a:buSzPts val="1500"/>
              <a:buNone/>
              <a:defRPr sz="1500">
                <a:solidFill>
                  <a:schemeClr val="accent1"/>
                </a:solidFill>
              </a:defRPr>
            </a:lvl2pPr>
            <a:lvl3pPr lvl="2">
              <a:spcBef>
                <a:spcPts val="0"/>
              </a:spcBef>
              <a:spcAft>
                <a:spcPts val="0"/>
              </a:spcAft>
              <a:buClr>
                <a:schemeClr val="accent1"/>
              </a:buClr>
              <a:buSzPts val="1500"/>
              <a:buNone/>
              <a:defRPr sz="1500">
                <a:solidFill>
                  <a:schemeClr val="accent1"/>
                </a:solidFill>
              </a:defRPr>
            </a:lvl3pPr>
            <a:lvl4pPr lvl="3">
              <a:spcBef>
                <a:spcPts val="0"/>
              </a:spcBef>
              <a:spcAft>
                <a:spcPts val="0"/>
              </a:spcAft>
              <a:buClr>
                <a:schemeClr val="accent1"/>
              </a:buClr>
              <a:buSzPts val="1500"/>
              <a:buNone/>
              <a:defRPr sz="1500">
                <a:solidFill>
                  <a:schemeClr val="accent1"/>
                </a:solidFill>
              </a:defRPr>
            </a:lvl4pPr>
            <a:lvl5pPr lvl="4">
              <a:spcBef>
                <a:spcPts val="0"/>
              </a:spcBef>
              <a:spcAft>
                <a:spcPts val="0"/>
              </a:spcAft>
              <a:buClr>
                <a:schemeClr val="accent1"/>
              </a:buClr>
              <a:buSzPts val="1500"/>
              <a:buNone/>
              <a:defRPr sz="1500">
                <a:solidFill>
                  <a:schemeClr val="accent1"/>
                </a:solidFill>
              </a:defRPr>
            </a:lvl5pPr>
            <a:lvl6pPr lvl="5">
              <a:spcBef>
                <a:spcPts val="0"/>
              </a:spcBef>
              <a:spcAft>
                <a:spcPts val="0"/>
              </a:spcAft>
              <a:buClr>
                <a:schemeClr val="accent1"/>
              </a:buClr>
              <a:buSzPts val="1500"/>
              <a:buNone/>
              <a:defRPr sz="1500">
                <a:solidFill>
                  <a:schemeClr val="accent1"/>
                </a:solidFill>
              </a:defRPr>
            </a:lvl6pPr>
            <a:lvl7pPr lvl="6">
              <a:spcBef>
                <a:spcPts val="0"/>
              </a:spcBef>
              <a:spcAft>
                <a:spcPts val="0"/>
              </a:spcAft>
              <a:buClr>
                <a:schemeClr val="accent1"/>
              </a:buClr>
              <a:buSzPts val="1500"/>
              <a:buNone/>
              <a:defRPr sz="1500">
                <a:solidFill>
                  <a:schemeClr val="accent1"/>
                </a:solidFill>
              </a:defRPr>
            </a:lvl7pPr>
            <a:lvl8pPr lvl="7">
              <a:spcBef>
                <a:spcPts val="0"/>
              </a:spcBef>
              <a:spcAft>
                <a:spcPts val="0"/>
              </a:spcAft>
              <a:buClr>
                <a:schemeClr val="accent1"/>
              </a:buClr>
              <a:buSzPts val="1500"/>
              <a:buNone/>
              <a:defRPr sz="1500">
                <a:solidFill>
                  <a:schemeClr val="accent1"/>
                </a:solidFill>
              </a:defRPr>
            </a:lvl8pPr>
            <a:lvl9pPr lvl="8">
              <a:spcBef>
                <a:spcPts val="0"/>
              </a:spcBef>
              <a:spcAft>
                <a:spcPts val="0"/>
              </a:spcAft>
              <a:buClr>
                <a:schemeClr val="accent1"/>
              </a:buClr>
              <a:buSzPts val="1500"/>
              <a:buNone/>
              <a:defRPr sz="1500">
                <a:solidFill>
                  <a:schemeClr val="accent1"/>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BLANK_1_1_1_1_1_1">
    <p:bg>
      <p:bgPr>
        <a:solidFill>
          <a:schemeClr val="lt2"/>
        </a:solidFill>
      </p:bgPr>
    </p:bg>
    <p:spTree>
      <p:nvGrpSpPr>
        <p:cNvPr id="821" name="Shape 821"/>
        <p:cNvGrpSpPr/>
        <p:nvPr/>
      </p:nvGrpSpPr>
      <p:grpSpPr>
        <a:xfrm>
          <a:off x="0" y="0"/>
          <a:ext cx="0" cy="0"/>
          <a:chOff x="0" y="0"/>
          <a:chExt cx="0" cy="0"/>
        </a:xfrm>
      </p:grpSpPr>
      <p:cxnSp>
        <p:nvCxnSpPr>
          <p:cNvPr id="822" name="Google Shape;822;p43"/>
          <p:cNvCxnSpPr/>
          <p:nvPr/>
        </p:nvCxnSpPr>
        <p:spPr>
          <a:xfrm>
            <a:off x="514575" y="521125"/>
            <a:ext cx="0" cy="4098300"/>
          </a:xfrm>
          <a:prstGeom prst="straightConnector1">
            <a:avLst/>
          </a:prstGeom>
          <a:noFill/>
          <a:ln cap="flat" cmpd="sng" w="9525">
            <a:solidFill>
              <a:schemeClr val="lt1"/>
            </a:solidFill>
            <a:prstDash val="solid"/>
            <a:round/>
            <a:headEnd len="sm" w="sm" type="none"/>
            <a:tailEnd len="sm" w="sm" type="none"/>
          </a:ln>
        </p:spPr>
      </p:cxnSp>
      <p:cxnSp>
        <p:nvCxnSpPr>
          <p:cNvPr id="823" name="Google Shape;823;p43"/>
          <p:cNvCxnSpPr/>
          <p:nvPr/>
        </p:nvCxnSpPr>
        <p:spPr>
          <a:xfrm>
            <a:off x="8622600" y="521125"/>
            <a:ext cx="0" cy="4098300"/>
          </a:xfrm>
          <a:prstGeom prst="straightConnector1">
            <a:avLst/>
          </a:prstGeom>
          <a:noFill/>
          <a:ln cap="flat" cmpd="sng" w="9525">
            <a:solidFill>
              <a:schemeClr val="lt1"/>
            </a:solidFill>
            <a:prstDash val="solid"/>
            <a:round/>
            <a:headEnd len="sm" w="sm" type="none"/>
            <a:tailEnd len="sm" w="sm" type="none"/>
          </a:ln>
        </p:spPr>
      </p:cxnSp>
      <p:cxnSp>
        <p:nvCxnSpPr>
          <p:cNvPr id="824" name="Google Shape;824;p43"/>
          <p:cNvCxnSpPr/>
          <p:nvPr/>
        </p:nvCxnSpPr>
        <p:spPr>
          <a:xfrm>
            <a:off x="-675" y="521125"/>
            <a:ext cx="9145200" cy="0"/>
          </a:xfrm>
          <a:prstGeom prst="straightConnector1">
            <a:avLst/>
          </a:prstGeom>
          <a:noFill/>
          <a:ln cap="flat" cmpd="sng" w="9525">
            <a:solidFill>
              <a:schemeClr val="lt1"/>
            </a:solidFill>
            <a:prstDash val="solid"/>
            <a:round/>
            <a:headEnd len="sm" w="sm" type="none"/>
            <a:tailEnd len="sm" w="sm" type="none"/>
          </a:ln>
        </p:spPr>
      </p:cxnSp>
      <p:cxnSp>
        <p:nvCxnSpPr>
          <p:cNvPr id="825" name="Google Shape;825;p43"/>
          <p:cNvCxnSpPr/>
          <p:nvPr/>
        </p:nvCxnSpPr>
        <p:spPr>
          <a:xfrm>
            <a:off x="-675" y="4619425"/>
            <a:ext cx="9145200" cy="0"/>
          </a:xfrm>
          <a:prstGeom prst="straightConnector1">
            <a:avLst/>
          </a:prstGeom>
          <a:noFill/>
          <a:ln cap="flat" cmpd="sng" w="9525">
            <a:solidFill>
              <a:schemeClr val="lt1"/>
            </a:solidFill>
            <a:prstDash val="solid"/>
            <a:round/>
            <a:headEnd len="sm" w="sm" type="none"/>
            <a:tailEnd len="sm" w="sm" type="none"/>
          </a:ln>
        </p:spPr>
      </p:cxnSp>
      <p:sp>
        <p:nvSpPr>
          <p:cNvPr id="826" name="Google Shape;826;p43"/>
          <p:cNvSpPr txBox="1"/>
          <p:nvPr>
            <p:ph type="title"/>
          </p:nvPr>
        </p:nvSpPr>
        <p:spPr>
          <a:xfrm>
            <a:off x="511600" y="1703125"/>
            <a:ext cx="8111100" cy="1734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400"/>
              <a:buFont typeface="Gowun Batang"/>
              <a:buNone/>
              <a:defRPr sz="4400"/>
            </a:lvl1pPr>
            <a:lvl2pPr lvl="1" algn="ctr">
              <a:spcBef>
                <a:spcPts val="0"/>
              </a:spcBef>
              <a:spcAft>
                <a:spcPts val="0"/>
              </a:spcAft>
              <a:buClr>
                <a:schemeClr val="lt1"/>
              </a:buClr>
              <a:buSzPts val="5500"/>
              <a:buFont typeface="Gowun Batang"/>
              <a:buNone/>
              <a:defRPr sz="5500"/>
            </a:lvl2pPr>
            <a:lvl3pPr lvl="2" algn="ctr">
              <a:spcBef>
                <a:spcPts val="0"/>
              </a:spcBef>
              <a:spcAft>
                <a:spcPts val="0"/>
              </a:spcAft>
              <a:buClr>
                <a:schemeClr val="lt1"/>
              </a:buClr>
              <a:buSzPts val="5500"/>
              <a:buFont typeface="Gowun Batang"/>
              <a:buNone/>
              <a:defRPr sz="5500"/>
            </a:lvl3pPr>
            <a:lvl4pPr lvl="3" algn="ctr">
              <a:spcBef>
                <a:spcPts val="0"/>
              </a:spcBef>
              <a:spcAft>
                <a:spcPts val="0"/>
              </a:spcAft>
              <a:buClr>
                <a:schemeClr val="lt1"/>
              </a:buClr>
              <a:buSzPts val="5500"/>
              <a:buFont typeface="Gowun Batang"/>
              <a:buNone/>
              <a:defRPr sz="5500"/>
            </a:lvl4pPr>
            <a:lvl5pPr lvl="4" algn="ctr">
              <a:spcBef>
                <a:spcPts val="0"/>
              </a:spcBef>
              <a:spcAft>
                <a:spcPts val="0"/>
              </a:spcAft>
              <a:buClr>
                <a:schemeClr val="lt1"/>
              </a:buClr>
              <a:buSzPts val="5500"/>
              <a:buFont typeface="Gowun Batang"/>
              <a:buNone/>
              <a:defRPr sz="5500"/>
            </a:lvl5pPr>
            <a:lvl6pPr lvl="5" algn="ctr">
              <a:spcBef>
                <a:spcPts val="0"/>
              </a:spcBef>
              <a:spcAft>
                <a:spcPts val="0"/>
              </a:spcAft>
              <a:buClr>
                <a:schemeClr val="lt1"/>
              </a:buClr>
              <a:buSzPts val="5500"/>
              <a:buFont typeface="Gowun Batang"/>
              <a:buNone/>
              <a:defRPr sz="5500"/>
            </a:lvl6pPr>
            <a:lvl7pPr lvl="6" algn="ctr">
              <a:spcBef>
                <a:spcPts val="0"/>
              </a:spcBef>
              <a:spcAft>
                <a:spcPts val="0"/>
              </a:spcAft>
              <a:buClr>
                <a:schemeClr val="lt1"/>
              </a:buClr>
              <a:buSzPts val="5500"/>
              <a:buFont typeface="Gowun Batang"/>
              <a:buNone/>
              <a:defRPr sz="5500"/>
            </a:lvl7pPr>
            <a:lvl8pPr lvl="7" algn="ctr">
              <a:spcBef>
                <a:spcPts val="0"/>
              </a:spcBef>
              <a:spcAft>
                <a:spcPts val="0"/>
              </a:spcAft>
              <a:buClr>
                <a:schemeClr val="lt1"/>
              </a:buClr>
              <a:buSzPts val="5500"/>
              <a:buFont typeface="Gowun Batang"/>
              <a:buNone/>
              <a:defRPr sz="5500"/>
            </a:lvl8pPr>
            <a:lvl9pPr lvl="8" algn="ctr">
              <a:spcBef>
                <a:spcPts val="0"/>
              </a:spcBef>
              <a:spcAft>
                <a:spcPts val="0"/>
              </a:spcAft>
              <a:buClr>
                <a:schemeClr val="lt1"/>
              </a:buClr>
              <a:buSzPts val="5500"/>
              <a:buFont typeface="Gowun Batang"/>
              <a:buNone/>
              <a:defRPr sz="55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BLANK_1_1_1_1_1_1_1_1_2_3">
    <p:bg>
      <p:bgPr>
        <a:solidFill>
          <a:schemeClr val="lt2"/>
        </a:solidFill>
      </p:bgPr>
    </p:bg>
    <p:spTree>
      <p:nvGrpSpPr>
        <p:cNvPr id="827" name="Shape 827"/>
        <p:cNvGrpSpPr/>
        <p:nvPr/>
      </p:nvGrpSpPr>
      <p:grpSpPr>
        <a:xfrm>
          <a:off x="0" y="0"/>
          <a:ext cx="0" cy="0"/>
          <a:chOff x="0" y="0"/>
          <a:chExt cx="0" cy="0"/>
        </a:xfrm>
      </p:grpSpPr>
      <p:sp>
        <p:nvSpPr>
          <p:cNvPr id="828" name="Google Shape;828;p44"/>
          <p:cNvSpPr/>
          <p:nvPr/>
        </p:nvSpPr>
        <p:spPr>
          <a:xfrm>
            <a:off x="6771475" y="-25"/>
            <a:ext cx="2372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Gowun Batang"/>
              <a:ea typeface="Gowun Batang"/>
              <a:cs typeface="Gowun Batang"/>
              <a:sym typeface="Gowun Batang"/>
            </a:endParaRPr>
          </a:p>
        </p:txBody>
      </p:sp>
      <p:cxnSp>
        <p:nvCxnSpPr>
          <p:cNvPr id="829" name="Google Shape;829;p44"/>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830" name="Google Shape;830;p44"/>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831" name="Google Shape;831;p44"/>
          <p:cNvCxnSpPr/>
          <p:nvPr/>
        </p:nvCxnSpPr>
        <p:spPr>
          <a:xfrm>
            <a:off x="67737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832" name="Google Shape;832;p44"/>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sp>
        <p:nvSpPr>
          <p:cNvPr id="833" name="Google Shape;833;p44"/>
          <p:cNvSpPr txBox="1"/>
          <p:nvPr>
            <p:ph idx="1" type="body"/>
          </p:nvPr>
        </p:nvSpPr>
        <p:spPr>
          <a:xfrm>
            <a:off x="6773750" y="841725"/>
            <a:ext cx="1848900" cy="4003200"/>
          </a:xfrm>
          <a:prstGeom prst="rect">
            <a:avLst/>
          </a:prstGeom>
        </p:spPr>
        <p:txBody>
          <a:bodyPr anchorCtr="0" anchor="t" bIns="146300" lIns="182875" spcFirstLastPara="1" rIns="91425" wrap="square" tIns="0">
            <a:normAutofit/>
          </a:bodyPr>
          <a:lstStyle>
            <a:lvl1pPr indent="-292100" lvl="0" marL="457200">
              <a:spcBef>
                <a:spcPts val="0"/>
              </a:spcBef>
              <a:spcAft>
                <a:spcPts val="0"/>
              </a:spcAft>
              <a:buSzPts val="1000"/>
              <a:buFont typeface="Inter Light"/>
              <a:buChar char="●"/>
              <a:defRPr sz="1000">
                <a:latin typeface="Inter Light"/>
                <a:ea typeface="Inter Light"/>
                <a:cs typeface="Inter Light"/>
                <a:sym typeface="Inter Light"/>
              </a:defRPr>
            </a:lvl1pPr>
            <a:lvl2pPr indent="-292100" lvl="1" marL="914400">
              <a:spcBef>
                <a:spcPts val="800"/>
              </a:spcBef>
              <a:spcAft>
                <a:spcPts val="0"/>
              </a:spcAft>
              <a:buSzPts val="1000"/>
              <a:buFont typeface="Inter Light"/>
              <a:buChar char="○"/>
              <a:defRPr sz="1000">
                <a:latin typeface="Inter Light"/>
                <a:ea typeface="Inter Light"/>
                <a:cs typeface="Inter Light"/>
                <a:sym typeface="Inter Light"/>
              </a:defRPr>
            </a:lvl2pPr>
            <a:lvl3pPr indent="-292100" lvl="2" marL="1371600">
              <a:spcBef>
                <a:spcPts val="800"/>
              </a:spcBef>
              <a:spcAft>
                <a:spcPts val="0"/>
              </a:spcAft>
              <a:buSzPts val="1000"/>
              <a:buFont typeface="Inter Light"/>
              <a:buChar char="■"/>
              <a:defRPr sz="1000">
                <a:latin typeface="Inter Light"/>
                <a:ea typeface="Inter Light"/>
                <a:cs typeface="Inter Light"/>
                <a:sym typeface="Inter Light"/>
              </a:defRPr>
            </a:lvl3pPr>
            <a:lvl4pPr indent="-292100" lvl="3" marL="1828800">
              <a:spcBef>
                <a:spcPts val="800"/>
              </a:spcBef>
              <a:spcAft>
                <a:spcPts val="0"/>
              </a:spcAft>
              <a:buSzPts val="1000"/>
              <a:buFont typeface="Inter Light"/>
              <a:buChar char="●"/>
              <a:defRPr sz="1000">
                <a:latin typeface="Inter Light"/>
                <a:ea typeface="Inter Light"/>
                <a:cs typeface="Inter Light"/>
                <a:sym typeface="Inter Light"/>
              </a:defRPr>
            </a:lvl4pPr>
            <a:lvl5pPr indent="-292100" lvl="4" marL="2286000">
              <a:spcBef>
                <a:spcPts val="800"/>
              </a:spcBef>
              <a:spcAft>
                <a:spcPts val="0"/>
              </a:spcAft>
              <a:buSzPts val="1000"/>
              <a:buFont typeface="Inter Light"/>
              <a:buChar char="○"/>
              <a:defRPr sz="1000">
                <a:latin typeface="Inter Light"/>
                <a:ea typeface="Inter Light"/>
                <a:cs typeface="Inter Light"/>
                <a:sym typeface="Inter Light"/>
              </a:defRPr>
            </a:lvl5pPr>
            <a:lvl6pPr indent="-292100" lvl="5" marL="2743200">
              <a:spcBef>
                <a:spcPts val="800"/>
              </a:spcBef>
              <a:spcAft>
                <a:spcPts val="0"/>
              </a:spcAft>
              <a:buSzPts val="1000"/>
              <a:buFont typeface="Inter Light"/>
              <a:buChar char="■"/>
              <a:defRPr sz="1000">
                <a:latin typeface="Inter Light"/>
                <a:ea typeface="Inter Light"/>
                <a:cs typeface="Inter Light"/>
                <a:sym typeface="Inter Light"/>
              </a:defRPr>
            </a:lvl6pPr>
            <a:lvl7pPr indent="-292100" lvl="6" marL="3200400">
              <a:spcBef>
                <a:spcPts val="800"/>
              </a:spcBef>
              <a:spcAft>
                <a:spcPts val="0"/>
              </a:spcAft>
              <a:buSzPts val="1000"/>
              <a:buFont typeface="Inter Light"/>
              <a:buChar char="●"/>
              <a:defRPr sz="1000">
                <a:latin typeface="Inter Light"/>
                <a:ea typeface="Inter Light"/>
                <a:cs typeface="Inter Light"/>
                <a:sym typeface="Inter Light"/>
              </a:defRPr>
            </a:lvl7pPr>
            <a:lvl8pPr indent="-292100" lvl="7" marL="3657600">
              <a:spcBef>
                <a:spcPts val="800"/>
              </a:spcBef>
              <a:spcAft>
                <a:spcPts val="0"/>
              </a:spcAft>
              <a:buSzPts val="1000"/>
              <a:buFont typeface="Inter Light"/>
              <a:buChar char="○"/>
              <a:defRPr sz="1000">
                <a:latin typeface="Inter Light"/>
                <a:ea typeface="Inter Light"/>
                <a:cs typeface="Inter Light"/>
                <a:sym typeface="Inter Light"/>
              </a:defRPr>
            </a:lvl8pPr>
            <a:lvl9pPr indent="-292100" lvl="8" marL="4114800">
              <a:spcBef>
                <a:spcPts val="800"/>
              </a:spcBef>
              <a:spcAft>
                <a:spcPts val="800"/>
              </a:spcAft>
              <a:buSzPts val="1000"/>
              <a:buFont typeface="Inter Light"/>
              <a:buChar char="■"/>
              <a:defRPr sz="1000">
                <a:latin typeface="Inter Light"/>
                <a:ea typeface="Inter Light"/>
                <a:cs typeface="Inter Light"/>
                <a:sym typeface="Inter Light"/>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 ALT 1">
  <p:cSld name="BLANK_1_1_1_1_1_1_1_1_2_3_1">
    <p:bg>
      <p:bgPr>
        <a:solidFill>
          <a:schemeClr val="lt2"/>
        </a:solidFill>
      </p:bgPr>
    </p:bg>
    <p:spTree>
      <p:nvGrpSpPr>
        <p:cNvPr id="834" name="Shape 834"/>
        <p:cNvGrpSpPr/>
        <p:nvPr/>
      </p:nvGrpSpPr>
      <p:grpSpPr>
        <a:xfrm>
          <a:off x="0" y="0"/>
          <a:ext cx="0" cy="0"/>
          <a:chOff x="0" y="0"/>
          <a:chExt cx="0" cy="0"/>
        </a:xfrm>
      </p:grpSpPr>
      <p:sp>
        <p:nvSpPr>
          <p:cNvPr id="835" name="Google Shape;835;p45"/>
          <p:cNvSpPr/>
          <p:nvPr/>
        </p:nvSpPr>
        <p:spPr>
          <a:xfrm>
            <a:off x="6771475" y="-25"/>
            <a:ext cx="2372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Gowun Batang"/>
              <a:ea typeface="Gowun Batang"/>
              <a:cs typeface="Gowun Batang"/>
              <a:sym typeface="Gowun Batang"/>
            </a:endParaRPr>
          </a:p>
        </p:txBody>
      </p:sp>
      <p:cxnSp>
        <p:nvCxnSpPr>
          <p:cNvPr id="836" name="Google Shape;836;p45"/>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837" name="Google Shape;837;p45"/>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838" name="Google Shape;838;p45"/>
          <p:cNvCxnSpPr/>
          <p:nvPr/>
        </p:nvCxnSpPr>
        <p:spPr>
          <a:xfrm>
            <a:off x="67737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839" name="Google Shape;839;p45"/>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sp>
        <p:nvSpPr>
          <p:cNvPr id="840" name="Google Shape;840;p45"/>
          <p:cNvSpPr txBox="1"/>
          <p:nvPr>
            <p:ph idx="1" type="body"/>
          </p:nvPr>
        </p:nvSpPr>
        <p:spPr>
          <a:xfrm>
            <a:off x="6773750" y="841725"/>
            <a:ext cx="1848900" cy="4003200"/>
          </a:xfrm>
          <a:prstGeom prst="rect">
            <a:avLst/>
          </a:prstGeom>
        </p:spPr>
        <p:txBody>
          <a:bodyPr anchorCtr="0" anchor="t" bIns="146300" lIns="182875" spcFirstLastPara="1" rIns="91425" wrap="square" tIns="0">
            <a:normAutofit/>
          </a:bodyPr>
          <a:lstStyle>
            <a:lvl1pPr indent="-292100" lvl="0" marL="457200">
              <a:spcBef>
                <a:spcPts val="0"/>
              </a:spcBef>
              <a:spcAft>
                <a:spcPts val="0"/>
              </a:spcAft>
              <a:buSzPts val="1000"/>
              <a:buFont typeface="Inter Light"/>
              <a:buChar char="●"/>
              <a:defRPr sz="1000">
                <a:latin typeface="Inter Light"/>
                <a:ea typeface="Inter Light"/>
                <a:cs typeface="Inter Light"/>
                <a:sym typeface="Inter Light"/>
              </a:defRPr>
            </a:lvl1pPr>
            <a:lvl2pPr indent="-292100" lvl="1" marL="914400">
              <a:spcBef>
                <a:spcPts val="800"/>
              </a:spcBef>
              <a:spcAft>
                <a:spcPts val="0"/>
              </a:spcAft>
              <a:buSzPts val="1000"/>
              <a:buFont typeface="Inter Light"/>
              <a:buChar char="○"/>
              <a:defRPr sz="1000">
                <a:latin typeface="Inter Light"/>
                <a:ea typeface="Inter Light"/>
                <a:cs typeface="Inter Light"/>
                <a:sym typeface="Inter Light"/>
              </a:defRPr>
            </a:lvl2pPr>
            <a:lvl3pPr indent="-292100" lvl="2" marL="1371600">
              <a:spcBef>
                <a:spcPts val="800"/>
              </a:spcBef>
              <a:spcAft>
                <a:spcPts val="0"/>
              </a:spcAft>
              <a:buSzPts val="1000"/>
              <a:buFont typeface="Inter Light"/>
              <a:buChar char="■"/>
              <a:defRPr sz="1000">
                <a:latin typeface="Inter Light"/>
                <a:ea typeface="Inter Light"/>
                <a:cs typeface="Inter Light"/>
                <a:sym typeface="Inter Light"/>
              </a:defRPr>
            </a:lvl3pPr>
            <a:lvl4pPr indent="-292100" lvl="3" marL="1828800">
              <a:spcBef>
                <a:spcPts val="800"/>
              </a:spcBef>
              <a:spcAft>
                <a:spcPts val="0"/>
              </a:spcAft>
              <a:buSzPts val="1000"/>
              <a:buFont typeface="Inter Light"/>
              <a:buChar char="●"/>
              <a:defRPr sz="1000">
                <a:latin typeface="Inter Light"/>
                <a:ea typeface="Inter Light"/>
                <a:cs typeface="Inter Light"/>
                <a:sym typeface="Inter Light"/>
              </a:defRPr>
            </a:lvl4pPr>
            <a:lvl5pPr indent="-292100" lvl="4" marL="2286000">
              <a:spcBef>
                <a:spcPts val="800"/>
              </a:spcBef>
              <a:spcAft>
                <a:spcPts val="0"/>
              </a:spcAft>
              <a:buSzPts val="1000"/>
              <a:buFont typeface="Inter Light"/>
              <a:buChar char="○"/>
              <a:defRPr sz="1000">
                <a:latin typeface="Inter Light"/>
                <a:ea typeface="Inter Light"/>
                <a:cs typeface="Inter Light"/>
                <a:sym typeface="Inter Light"/>
              </a:defRPr>
            </a:lvl5pPr>
            <a:lvl6pPr indent="-292100" lvl="5" marL="2743200">
              <a:spcBef>
                <a:spcPts val="800"/>
              </a:spcBef>
              <a:spcAft>
                <a:spcPts val="0"/>
              </a:spcAft>
              <a:buSzPts val="1000"/>
              <a:buFont typeface="Inter Light"/>
              <a:buChar char="■"/>
              <a:defRPr sz="1000">
                <a:latin typeface="Inter Light"/>
                <a:ea typeface="Inter Light"/>
                <a:cs typeface="Inter Light"/>
                <a:sym typeface="Inter Light"/>
              </a:defRPr>
            </a:lvl6pPr>
            <a:lvl7pPr indent="-292100" lvl="6" marL="3200400">
              <a:spcBef>
                <a:spcPts val="800"/>
              </a:spcBef>
              <a:spcAft>
                <a:spcPts val="0"/>
              </a:spcAft>
              <a:buSzPts val="1000"/>
              <a:buFont typeface="Inter Light"/>
              <a:buChar char="●"/>
              <a:defRPr sz="1000">
                <a:latin typeface="Inter Light"/>
                <a:ea typeface="Inter Light"/>
                <a:cs typeface="Inter Light"/>
                <a:sym typeface="Inter Light"/>
              </a:defRPr>
            </a:lvl7pPr>
            <a:lvl8pPr indent="-292100" lvl="7" marL="3657600">
              <a:spcBef>
                <a:spcPts val="800"/>
              </a:spcBef>
              <a:spcAft>
                <a:spcPts val="0"/>
              </a:spcAft>
              <a:buSzPts val="1000"/>
              <a:buFont typeface="Inter Light"/>
              <a:buChar char="○"/>
              <a:defRPr sz="1000">
                <a:latin typeface="Inter Light"/>
                <a:ea typeface="Inter Light"/>
                <a:cs typeface="Inter Light"/>
                <a:sym typeface="Inter Light"/>
              </a:defRPr>
            </a:lvl8pPr>
            <a:lvl9pPr indent="-292100" lvl="8" marL="4114800">
              <a:spcBef>
                <a:spcPts val="800"/>
              </a:spcBef>
              <a:spcAft>
                <a:spcPts val="800"/>
              </a:spcAft>
              <a:buSzPts val="1000"/>
              <a:buFont typeface="Inter Light"/>
              <a:buChar char="■"/>
              <a:defRPr sz="1000">
                <a:latin typeface="Inter Light"/>
                <a:ea typeface="Inter Light"/>
                <a:cs typeface="Inter Light"/>
                <a:sym typeface="Inter Light"/>
              </a:defRPr>
            </a:lvl9pPr>
          </a:lstStyle>
          <a:p/>
        </p:txBody>
      </p:sp>
      <p:sp>
        <p:nvSpPr>
          <p:cNvPr id="841" name="Google Shape;841;p45"/>
          <p:cNvSpPr txBox="1"/>
          <p:nvPr>
            <p:ph idx="2"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842" name="Google Shape;842;p45"/>
          <p:cNvSpPr txBox="1"/>
          <p:nvPr>
            <p:ph idx="3"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843" name="Google Shape;843;p45"/>
          <p:cNvSpPr txBox="1"/>
          <p:nvPr>
            <p:ph idx="4"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 Comment - Dark ALT">
  <p:cSld name="BLANK_1_1_1_1_1_1_1_1_2_2">
    <p:bg>
      <p:bgPr>
        <a:solidFill>
          <a:schemeClr val="dk2"/>
        </a:solidFill>
      </p:bgPr>
    </p:bg>
    <p:spTree>
      <p:nvGrpSpPr>
        <p:cNvPr id="844" name="Shape 844"/>
        <p:cNvGrpSpPr/>
        <p:nvPr/>
      </p:nvGrpSpPr>
      <p:grpSpPr>
        <a:xfrm>
          <a:off x="0" y="0"/>
          <a:ext cx="0" cy="0"/>
          <a:chOff x="0" y="0"/>
          <a:chExt cx="0" cy="0"/>
        </a:xfrm>
      </p:grpSpPr>
      <p:sp>
        <p:nvSpPr>
          <p:cNvPr id="845" name="Google Shape;845;p46"/>
          <p:cNvSpPr/>
          <p:nvPr/>
        </p:nvSpPr>
        <p:spPr>
          <a:xfrm>
            <a:off x="6771475" y="-25"/>
            <a:ext cx="23724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Gowun Batang"/>
              <a:ea typeface="Gowun Batang"/>
              <a:cs typeface="Gowun Batang"/>
              <a:sym typeface="Gowun Batang"/>
            </a:endParaRPr>
          </a:p>
        </p:txBody>
      </p:sp>
      <p:sp>
        <p:nvSpPr>
          <p:cNvPr id="846" name="Google Shape;846;p46"/>
          <p:cNvSpPr txBox="1"/>
          <p:nvPr>
            <p:ph idx="1"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800"/>
              <a:buFont typeface="Inter"/>
              <a:buNone/>
              <a:defRPr sz="800">
                <a:solidFill>
                  <a:schemeClr val="dk1"/>
                </a:solidFill>
              </a:defRPr>
            </a:lvl1pPr>
            <a:lvl2pPr lvl="1">
              <a:spcBef>
                <a:spcPts val="0"/>
              </a:spcBef>
              <a:spcAft>
                <a:spcPts val="0"/>
              </a:spcAft>
              <a:buClr>
                <a:schemeClr val="dk1"/>
              </a:buClr>
              <a:buSzPts val="800"/>
              <a:buFont typeface="Inter"/>
              <a:buNone/>
              <a:defRPr sz="800">
                <a:solidFill>
                  <a:schemeClr val="dk1"/>
                </a:solidFill>
              </a:defRPr>
            </a:lvl2pPr>
            <a:lvl3pPr lvl="2">
              <a:spcBef>
                <a:spcPts val="0"/>
              </a:spcBef>
              <a:spcAft>
                <a:spcPts val="0"/>
              </a:spcAft>
              <a:buClr>
                <a:schemeClr val="dk1"/>
              </a:buClr>
              <a:buSzPts val="800"/>
              <a:buFont typeface="Inter"/>
              <a:buNone/>
              <a:defRPr sz="800">
                <a:solidFill>
                  <a:schemeClr val="dk1"/>
                </a:solidFill>
              </a:defRPr>
            </a:lvl3pPr>
            <a:lvl4pPr lvl="3">
              <a:spcBef>
                <a:spcPts val="0"/>
              </a:spcBef>
              <a:spcAft>
                <a:spcPts val="0"/>
              </a:spcAft>
              <a:buClr>
                <a:schemeClr val="dk1"/>
              </a:buClr>
              <a:buSzPts val="800"/>
              <a:buFont typeface="Inter"/>
              <a:buNone/>
              <a:defRPr sz="800">
                <a:solidFill>
                  <a:schemeClr val="dk1"/>
                </a:solidFill>
              </a:defRPr>
            </a:lvl4pPr>
            <a:lvl5pPr lvl="4">
              <a:spcBef>
                <a:spcPts val="0"/>
              </a:spcBef>
              <a:spcAft>
                <a:spcPts val="0"/>
              </a:spcAft>
              <a:buClr>
                <a:schemeClr val="dk1"/>
              </a:buClr>
              <a:buSzPts val="800"/>
              <a:buFont typeface="Inter"/>
              <a:buNone/>
              <a:defRPr sz="800">
                <a:solidFill>
                  <a:schemeClr val="dk1"/>
                </a:solidFill>
              </a:defRPr>
            </a:lvl5pPr>
            <a:lvl6pPr lvl="5">
              <a:spcBef>
                <a:spcPts val="0"/>
              </a:spcBef>
              <a:spcAft>
                <a:spcPts val="0"/>
              </a:spcAft>
              <a:buClr>
                <a:schemeClr val="dk1"/>
              </a:buClr>
              <a:buSzPts val="800"/>
              <a:buFont typeface="Inter"/>
              <a:buNone/>
              <a:defRPr sz="800">
                <a:solidFill>
                  <a:schemeClr val="dk1"/>
                </a:solidFill>
              </a:defRPr>
            </a:lvl6pPr>
            <a:lvl7pPr lvl="6">
              <a:spcBef>
                <a:spcPts val="0"/>
              </a:spcBef>
              <a:spcAft>
                <a:spcPts val="0"/>
              </a:spcAft>
              <a:buClr>
                <a:schemeClr val="dk1"/>
              </a:buClr>
              <a:buSzPts val="800"/>
              <a:buFont typeface="Inter"/>
              <a:buNone/>
              <a:defRPr sz="800">
                <a:solidFill>
                  <a:schemeClr val="dk1"/>
                </a:solidFill>
              </a:defRPr>
            </a:lvl7pPr>
            <a:lvl8pPr lvl="7">
              <a:spcBef>
                <a:spcPts val="0"/>
              </a:spcBef>
              <a:spcAft>
                <a:spcPts val="0"/>
              </a:spcAft>
              <a:buClr>
                <a:schemeClr val="dk1"/>
              </a:buClr>
              <a:buSzPts val="800"/>
              <a:buFont typeface="Inter"/>
              <a:buNone/>
              <a:defRPr sz="800">
                <a:solidFill>
                  <a:schemeClr val="dk1"/>
                </a:solidFill>
              </a:defRPr>
            </a:lvl8pPr>
            <a:lvl9pPr lvl="8">
              <a:spcBef>
                <a:spcPts val="0"/>
              </a:spcBef>
              <a:spcAft>
                <a:spcPts val="0"/>
              </a:spcAft>
              <a:buClr>
                <a:schemeClr val="dk1"/>
              </a:buClr>
              <a:buSzPts val="800"/>
              <a:buFont typeface="Inter"/>
              <a:buNone/>
              <a:defRPr sz="800">
                <a:solidFill>
                  <a:schemeClr val="dk1"/>
                </a:solidFill>
              </a:defRPr>
            </a:lvl9pPr>
          </a:lstStyle>
          <a:p/>
        </p:txBody>
      </p:sp>
      <p:sp>
        <p:nvSpPr>
          <p:cNvPr id="847" name="Google Shape;847;p46"/>
          <p:cNvSpPr txBox="1"/>
          <p:nvPr>
            <p:ph idx="2"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sp>
        <p:nvSpPr>
          <p:cNvPr id="848" name="Google Shape;848;p46"/>
          <p:cNvSpPr txBox="1"/>
          <p:nvPr>
            <p:ph idx="3"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cxnSp>
        <p:nvCxnSpPr>
          <p:cNvPr id="849" name="Google Shape;849;p46"/>
          <p:cNvCxnSpPr/>
          <p:nvPr/>
        </p:nvCxnSpPr>
        <p:spPr>
          <a:xfrm>
            <a:off x="521250" y="-200"/>
            <a:ext cx="0" cy="5143800"/>
          </a:xfrm>
          <a:prstGeom prst="straightConnector1">
            <a:avLst/>
          </a:prstGeom>
          <a:noFill/>
          <a:ln cap="flat" cmpd="sng" w="9525">
            <a:solidFill>
              <a:schemeClr val="accent6"/>
            </a:solidFill>
            <a:prstDash val="solid"/>
            <a:round/>
            <a:headEnd len="sm" w="sm" type="none"/>
            <a:tailEnd len="sm" w="sm" type="none"/>
          </a:ln>
        </p:spPr>
      </p:cxnSp>
      <p:cxnSp>
        <p:nvCxnSpPr>
          <p:cNvPr id="850" name="Google Shape;850;p46"/>
          <p:cNvCxnSpPr/>
          <p:nvPr/>
        </p:nvCxnSpPr>
        <p:spPr>
          <a:xfrm>
            <a:off x="6773750" y="-200"/>
            <a:ext cx="0" cy="5143800"/>
          </a:xfrm>
          <a:prstGeom prst="straightConnector1">
            <a:avLst/>
          </a:prstGeom>
          <a:noFill/>
          <a:ln cap="flat" cmpd="sng" w="9525">
            <a:solidFill>
              <a:schemeClr val="accent6"/>
            </a:solidFill>
            <a:prstDash val="solid"/>
            <a:round/>
            <a:headEnd len="sm" w="sm" type="none"/>
            <a:tailEnd len="sm" w="sm" type="none"/>
          </a:ln>
        </p:spPr>
      </p:cxnSp>
      <p:cxnSp>
        <p:nvCxnSpPr>
          <p:cNvPr id="851" name="Google Shape;851;p46"/>
          <p:cNvCxnSpPr/>
          <p:nvPr/>
        </p:nvCxnSpPr>
        <p:spPr>
          <a:xfrm>
            <a:off x="8623975" y="-200"/>
            <a:ext cx="0" cy="335100"/>
          </a:xfrm>
          <a:prstGeom prst="straightConnector1">
            <a:avLst/>
          </a:prstGeom>
          <a:noFill/>
          <a:ln cap="flat" cmpd="sng" w="9525">
            <a:solidFill>
              <a:schemeClr val="accent6"/>
            </a:solidFill>
            <a:prstDash val="solid"/>
            <a:round/>
            <a:headEnd len="sm" w="sm" type="none"/>
            <a:tailEnd len="sm" w="sm" type="none"/>
          </a:ln>
        </p:spPr>
      </p:cxnSp>
      <p:sp>
        <p:nvSpPr>
          <p:cNvPr id="852" name="Google Shape;852;p46"/>
          <p:cNvSpPr txBox="1"/>
          <p:nvPr>
            <p:ph type="title"/>
          </p:nvPr>
        </p:nvSpPr>
        <p:spPr>
          <a:xfrm>
            <a:off x="6773750" y="841725"/>
            <a:ext cx="1848900" cy="364800"/>
          </a:xfrm>
          <a:prstGeom prst="rect">
            <a:avLst/>
          </a:prstGeom>
        </p:spPr>
        <p:txBody>
          <a:bodyPr anchorCtr="0" anchor="ctr" bIns="91425" lIns="182875" spcFirstLastPara="1" rIns="91425" wrap="square" tIns="91425">
            <a:normAutofit/>
          </a:bodyPr>
          <a:lstStyle>
            <a:lvl1pPr lvl="0">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1pPr>
            <a:lvl2pPr lvl="1">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9pPr>
          </a:lstStyle>
          <a:p/>
        </p:txBody>
      </p:sp>
      <p:sp>
        <p:nvSpPr>
          <p:cNvPr id="853" name="Google Shape;853;p46"/>
          <p:cNvSpPr txBox="1"/>
          <p:nvPr>
            <p:ph idx="4" type="subTitle"/>
          </p:nvPr>
        </p:nvSpPr>
        <p:spPr>
          <a:xfrm>
            <a:off x="6773750" y="1252675"/>
            <a:ext cx="1848900" cy="335100"/>
          </a:xfrm>
          <a:prstGeom prst="rect">
            <a:avLst/>
          </a:prstGeom>
        </p:spPr>
        <p:txBody>
          <a:bodyPr anchorCtr="0" anchor="t" bIns="0" lIns="182875" spcFirstLastPara="1" rIns="91425" wrap="square" tIns="0">
            <a:normAutofit/>
          </a:bodyPr>
          <a:lstStyle>
            <a:lvl1pPr lvl="0">
              <a:spcBef>
                <a:spcPts val="0"/>
              </a:spcBef>
              <a:spcAft>
                <a:spcPts val="0"/>
              </a:spcAft>
              <a:buClr>
                <a:schemeClr val="dk1"/>
              </a:buClr>
              <a:buSzPts val="1000"/>
              <a:buFont typeface="Inter"/>
              <a:buNone/>
              <a:defRPr sz="1000">
                <a:solidFill>
                  <a:schemeClr val="dk1"/>
                </a:solidFill>
              </a:defRPr>
            </a:lvl1pPr>
            <a:lvl2pPr lvl="1">
              <a:spcBef>
                <a:spcPts val="0"/>
              </a:spcBef>
              <a:spcAft>
                <a:spcPts val="0"/>
              </a:spcAft>
              <a:buClr>
                <a:schemeClr val="dk1"/>
              </a:buClr>
              <a:buSzPts val="1000"/>
              <a:buFont typeface="Inter"/>
              <a:buNone/>
              <a:defRPr sz="1000">
                <a:solidFill>
                  <a:schemeClr val="dk1"/>
                </a:solidFill>
              </a:defRPr>
            </a:lvl2pPr>
            <a:lvl3pPr lvl="2">
              <a:spcBef>
                <a:spcPts val="0"/>
              </a:spcBef>
              <a:spcAft>
                <a:spcPts val="0"/>
              </a:spcAft>
              <a:buClr>
                <a:schemeClr val="dk1"/>
              </a:buClr>
              <a:buSzPts val="1000"/>
              <a:buFont typeface="Inter"/>
              <a:buNone/>
              <a:defRPr sz="1000">
                <a:solidFill>
                  <a:schemeClr val="dk1"/>
                </a:solidFill>
              </a:defRPr>
            </a:lvl3pPr>
            <a:lvl4pPr lvl="3">
              <a:spcBef>
                <a:spcPts val="0"/>
              </a:spcBef>
              <a:spcAft>
                <a:spcPts val="0"/>
              </a:spcAft>
              <a:buClr>
                <a:schemeClr val="dk1"/>
              </a:buClr>
              <a:buSzPts val="1000"/>
              <a:buFont typeface="Inter"/>
              <a:buNone/>
              <a:defRPr sz="1000">
                <a:solidFill>
                  <a:schemeClr val="dk1"/>
                </a:solidFill>
              </a:defRPr>
            </a:lvl4pPr>
            <a:lvl5pPr lvl="4">
              <a:spcBef>
                <a:spcPts val="0"/>
              </a:spcBef>
              <a:spcAft>
                <a:spcPts val="0"/>
              </a:spcAft>
              <a:buClr>
                <a:schemeClr val="dk1"/>
              </a:buClr>
              <a:buSzPts val="1000"/>
              <a:buFont typeface="Inter"/>
              <a:buNone/>
              <a:defRPr sz="1000">
                <a:solidFill>
                  <a:schemeClr val="dk1"/>
                </a:solidFill>
              </a:defRPr>
            </a:lvl5pPr>
            <a:lvl6pPr lvl="5">
              <a:spcBef>
                <a:spcPts val="0"/>
              </a:spcBef>
              <a:spcAft>
                <a:spcPts val="0"/>
              </a:spcAft>
              <a:buClr>
                <a:schemeClr val="dk1"/>
              </a:buClr>
              <a:buSzPts val="1000"/>
              <a:buFont typeface="Inter"/>
              <a:buNone/>
              <a:defRPr sz="1000">
                <a:solidFill>
                  <a:schemeClr val="dk1"/>
                </a:solidFill>
              </a:defRPr>
            </a:lvl6pPr>
            <a:lvl7pPr lvl="6">
              <a:spcBef>
                <a:spcPts val="0"/>
              </a:spcBef>
              <a:spcAft>
                <a:spcPts val="0"/>
              </a:spcAft>
              <a:buClr>
                <a:schemeClr val="dk1"/>
              </a:buClr>
              <a:buSzPts val="1000"/>
              <a:buFont typeface="Inter"/>
              <a:buNone/>
              <a:defRPr sz="1000">
                <a:solidFill>
                  <a:schemeClr val="dk1"/>
                </a:solidFill>
              </a:defRPr>
            </a:lvl7pPr>
            <a:lvl8pPr lvl="7">
              <a:spcBef>
                <a:spcPts val="0"/>
              </a:spcBef>
              <a:spcAft>
                <a:spcPts val="0"/>
              </a:spcAft>
              <a:buClr>
                <a:schemeClr val="dk1"/>
              </a:buClr>
              <a:buSzPts val="1000"/>
              <a:buFont typeface="Inter"/>
              <a:buNone/>
              <a:defRPr sz="1000">
                <a:solidFill>
                  <a:schemeClr val="dk1"/>
                </a:solidFill>
              </a:defRPr>
            </a:lvl8pPr>
            <a:lvl9pPr lvl="8">
              <a:spcBef>
                <a:spcPts val="0"/>
              </a:spcBef>
              <a:spcAft>
                <a:spcPts val="0"/>
              </a:spcAft>
              <a:buClr>
                <a:schemeClr val="dk1"/>
              </a:buClr>
              <a:buSzPts val="1000"/>
              <a:buFont typeface="Inter"/>
              <a:buNone/>
              <a:defRPr sz="1000">
                <a:solidFill>
                  <a:schemeClr val="dk1"/>
                </a:solidFill>
              </a:defRPr>
            </a:lvl9pPr>
          </a:lstStyle>
          <a:p/>
        </p:txBody>
      </p:sp>
      <p:sp>
        <p:nvSpPr>
          <p:cNvPr id="854" name="Google Shape;854;p46"/>
          <p:cNvSpPr txBox="1"/>
          <p:nvPr>
            <p:ph idx="5" type="body"/>
          </p:nvPr>
        </p:nvSpPr>
        <p:spPr>
          <a:xfrm>
            <a:off x="6773750" y="1633925"/>
            <a:ext cx="1848900" cy="3210900"/>
          </a:xfrm>
          <a:prstGeom prst="rect">
            <a:avLst/>
          </a:prstGeom>
        </p:spPr>
        <p:txBody>
          <a:bodyPr anchorCtr="0" anchor="t" bIns="146300" lIns="182875" spcFirstLastPara="1" rIns="91425" wrap="square" tIns="0">
            <a:normAutofit/>
          </a:bodyPr>
          <a:lstStyle>
            <a:lvl1pPr indent="-292100" lvl="0" marL="457200">
              <a:spcBef>
                <a:spcPts val="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1pPr>
            <a:lvl2pPr indent="-292100" lvl="1" marL="914400">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2pPr>
            <a:lvl3pPr indent="-292100" lvl="2" marL="1371600">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3pPr>
            <a:lvl4pPr indent="-292100" lvl="3" marL="1828800">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4pPr>
            <a:lvl5pPr indent="-292100" lvl="4" marL="2286000">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5pPr>
            <a:lvl6pPr indent="-292100" lvl="5" marL="2743200">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6pPr>
            <a:lvl7pPr indent="-292100" lvl="6" marL="3200400">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7pPr>
            <a:lvl8pPr indent="-292100" lvl="7" marL="3657600">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8pPr>
            <a:lvl9pPr indent="-292100" lvl="8" marL="4114800">
              <a:spcBef>
                <a:spcPts val="800"/>
              </a:spcBef>
              <a:spcAft>
                <a:spcPts val="800"/>
              </a:spcAft>
              <a:buClr>
                <a:schemeClr val="dk1"/>
              </a:buClr>
              <a:buSzPts val="1000"/>
              <a:buFont typeface="Inter Light"/>
              <a:buChar char="■"/>
              <a:defRPr sz="1000">
                <a:solidFill>
                  <a:schemeClr val="dk1"/>
                </a:solidFill>
                <a:latin typeface="Inter Light"/>
                <a:ea typeface="Inter Light"/>
                <a:cs typeface="Inter Light"/>
                <a:sym typeface="Inter Light"/>
              </a:defRPr>
            </a:lvl9pPr>
          </a:lstStyle>
          <a:p/>
        </p:txBody>
      </p:sp>
      <p:cxnSp>
        <p:nvCxnSpPr>
          <p:cNvPr id="855" name="Google Shape;855;p46"/>
          <p:cNvCxnSpPr/>
          <p:nvPr/>
        </p:nvCxnSpPr>
        <p:spPr>
          <a:xfrm>
            <a:off x="521250" y="334900"/>
            <a:ext cx="8622900" cy="0"/>
          </a:xfrm>
          <a:prstGeom prst="straightConnector1">
            <a:avLst/>
          </a:prstGeom>
          <a:noFill/>
          <a:ln cap="flat" cmpd="sng" w="9525">
            <a:solidFill>
              <a:schemeClr val="accent6"/>
            </a:solidFill>
            <a:prstDash val="solid"/>
            <a:round/>
            <a:headEnd len="sm" w="sm" type="none"/>
            <a:tailEnd len="sm" w="sm" type="none"/>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 Dark ALT">
  <p:cSld name="BLANK_1_1_1_1_1_1_1_1_2_2_1">
    <p:bg>
      <p:bgPr>
        <a:solidFill>
          <a:schemeClr val="dk2"/>
        </a:solidFill>
      </p:bgPr>
    </p:bg>
    <p:spTree>
      <p:nvGrpSpPr>
        <p:cNvPr id="856" name="Shape 856"/>
        <p:cNvGrpSpPr/>
        <p:nvPr/>
      </p:nvGrpSpPr>
      <p:grpSpPr>
        <a:xfrm>
          <a:off x="0" y="0"/>
          <a:ext cx="0" cy="0"/>
          <a:chOff x="0" y="0"/>
          <a:chExt cx="0" cy="0"/>
        </a:xfrm>
      </p:grpSpPr>
      <p:sp>
        <p:nvSpPr>
          <p:cNvPr id="857" name="Google Shape;857;p47"/>
          <p:cNvSpPr/>
          <p:nvPr/>
        </p:nvSpPr>
        <p:spPr>
          <a:xfrm>
            <a:off x="6771475" y="-25"/>
            <a:ext cx="23724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Gowun Batang"/>
              <a:ea typeface="Gowun Batang"/>
              <a:cs typeface="Gowun Batang"/>
              <a:sym typeface="Gowun Batang"/>
            </a:endParaRPr>
          </a:p>
        </p:txBody>
      </p:sp>
      <p:sp>
        <p:nvSpPr>
          <p:cNvPr id="858" name="Google Shape;858;p47"/>
          <p:cNvSpPr txBox="1"/>
          <p:nvPr>
            <p:ph idx="1"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800"/>
              <a:buFont typeface="Inter"/>
              <a:buNone/>
              <a:defRPr sz="800">
                <a:solidFill>
                  <a:schemeClr val="dk1"/>
                </a:solidFill>
              </a:defRPr>
            </a:lvl1pPr>
            <a:lvl2pPr lvl="1">
              <a:spcBef>
                <a:spcPts val="0"/>
              </a:spcBef>
              <a:spcAft>
                <a:spcPts val="0"/>
              </a:spcAft>
              <a:buClr>
                <a:schemeClr val="dk1"/>
              </a:buClr>
              <a:buSzPts val="800"/>
              <a:buFont typeface="Inter"/>
              <a:buNone/>
              <a:defRPr sz="800">
                <a:solidFill>
                  <a:schemeClr val="dk1"/>
                </a:solidFill>
              </a:defRPr>
            </a:lvl2pPr>
            <a:lvl3pPr lvl="2">
              <a:spcBef>
                <a:spcPts val="0"/>
              </a:spcBef>
              <a:spcAft>
                <a:spcPts val="0"/>
              </a:spcAft>
              <a:buClr>
                <a:schemeClr val="dk1"/>
              </a:buClr>
              <a:buSzPts val="800"/>
              <a:buFont typeface="Inter"/>
              <a:buNone/>
              <a:defRPr sz="800">
                <a:solidFill>
                  <a:schemeClr val="dk1"/>
                </a:solidFill>
              </a:defRPr>
            </a:lvl3pPr>
            <a:lvl4pPr lvl="3">
              <a:spcBef>
                <a:spcPts val="0"/>
              </a:spcBef>
              <a:spcAft>
                <a:spcPts val="0"/>
              </a:spcAft>
              <a:buClr>
                <a:schemeClr val="dk1"/>
              </a:buClr>
              <a:buSzPts val="800"/>
              <a:buFont typeface="Inter"/>
              <a:buNone/>
              <a:defRPr sz="800">
                <a:solidFill>
                  <a:schemeClr val="dk1"/>
                </a:solidFill>
              </a:defRPr>
            </a:lvl4pPr>
            <a:lvl5pPr lvl="4">
              <a:spcBef>
                <a:spcPts val="0"/>
              </a:spcBef>
              <a:spcAft>
                <a:spcPts val="0"/>
              </a:spcAft>
              <a:buClr>
                <a:schemeClr val="dk1"/>
              </a:buClr>
              <a:buSzPts val="800"/>
              <a:buFont typeface="Inter"/>
              <a:buNone/>
              <a:defRPr sz="800">
                <a:solidFill>
                  <a:schemeClr val="dk1"/>
                </a:solidFill>
              </a:defRPr>
            </a:lvl5pPr>
            <a:lvl6pPr lvl="5">
              <a:spcBef>
                <a:spcPts val="0"/>
              </a:spcBef>
              <a:spcAft>
                <a:spcPts val="0"/>
              </a:spcAft>
              <a:buClr>
                <a:schemeClr val="dk1"/>
              </a:buClr>
              <a:buSzPts val="800"/>
              <a:buFont typeface="Inter"/>
              <a:buNone/>
              <a:defRPr sz="800">
                <a:solidFill>
                  <a:schemeClr val="dk1"/>
                </a:solidFill>
              </a:defRPr>
            </a:lvl6pPr>
            <a:lvl7pPr lvl="6">
              <a:spcBef>
                <a:spcPts val="0"/>
              </a:spcBef>
              <a:spcAft>
                <a:spcPts val="0"/>
              </a:spcAft>
              <a:buClr>
                <a:schemeClr val="dk1"/>
              </a:buClr>
              <a:buSzPts val="800"/>
              <a:buFont typeface="Inter"/>
              <a:buNone/>
              <a:defRPr sz="800">
                <a:solidFill>
                  <a:schemeClr val="dk1"/>
                </a:solidFill>
              </a:defRPr>
            </a:lvl7pPr>
            <a:lvl8pPr lvl="7">
              <a:spcBef>
                <a:spcPts val="0"/>
              </a:spcBef>
              <a:spcAft>
                <a:spcPts val="0"/>
              </a:spcAft>
              <a:buClr>
                <a:schemeClr val="dk1"/>
              </a:buClr>
              <a:buSzPts val="800"/>
              <a:buFont typeface="Inter"/>
              <a:buNone/>
              <a:defRPr sz="800">
                <a:solidFill>
                  <a:schemeClr val="dk1"/>
                </a:solidFill>
              </a:defRPr>
            </a:lvl8pPr>
            <a:lvl9pPr lvl="8">
              <a:spcBef>
                <a:spcPts val="0"/>
              </a:spcBef>
              <a:spcAft>
                <a:spcPts val="0"/>
              </a:spcAft>
              <a:buClr>
                <a:schemeClr val="dk1"/>
              </a:buClr>
              <a:buSzPts val="800"/>
              <a:buFont typeface="Inter"/>
              <a:buNone/>
              <a:defRPr sz="800">
                <a:solidFill>
                  <a:schemeClr val="dk1"/>
                </a:solidFill>
              </a:defRPr>
            </a:lvl9pPr>
          </a:lstStyle>
          <a:p/>
        </p:txBody>
      </p:sp>
      <p:sp>
        <p:nvSpPr>
          <p:cNvPr id="859" name="Google Shape;859;p47"/>
          <p:cNvSpPr txBox="1"/>
          <p:nvPr>
            <p:ph idx="2"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sp>
        <p:nvSpPr>
          <p:cNvPr id="860" name="Google Shape;860;p47"/>
          <p:cNvSpPr txBox="1"/>
          <p:nvPr>
            <p:ph idx="3"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cxnSp>
        <p:nvCxnSpPr>
          <p:cNvPr id="861" name="Google Shape;861;p47"/>
          <p:cNvCxnSpPr/>
          <p:nvPr/>
        </p:nvCxnSpPr>
        <p:spPr>
          <a:xfrm>
            <a:off x="521250" y="-200"/>
            <a:ext cx="0" cy="5143800"/>
          </a:xfrm>
          <a:prstGeom prst="straightConnector1">
            <a:avLst/>
          </a:prstGeom>
          <a:noFill/>
          <a:ln cap="flat" cmpd="sng" w="9525">
            <a:solidFill>
              <a:schemeClr val="accent6"/>
            </a:solidFill>
            <a:prstDash val="solid"/>
            <a:round/>
            <a:headEnd len="sm" w="sm" type="none"/>
            <a:tailEnd len="sm" w="sm" type="none"/>
          </a:ln>
        </p:spPr>
      </p:cxnSp>
      <p:cxnSp>
        <p:nvCxnSpPr>
          <p:cNvPr id="862" name="Google Shape;862;p47"/>
          <p:cNvCxnSpPr/>
          <p:nvPr/>
        </p:nvCxnSpPr>
        <p:spPr>
          <a:xfrm>
            <a:off x="6773750" y="-200"/>
            <a:ext cx="0" cy="5143800"/>
          </a:xfrm>
          <a:prstGeom prst="straightConnector1">
            <a:avLst/>
          </a:prstGeom>
          <a:noFill/>
          <a:ln cap="flat" cmpd="sng" w="9525">
            <a:solidFill>
              <a:schemeClr val="accent6"/>
            </a:solidFill>
            <a:prstDash val="solid"/>
            <a:round/>
            <a:headEnd len="sm" w="sm" type="none"/>
            <a:tailEnd len="sm" w="sm" type="none"/>
          </a:ln>
        </p:spPr>
      </p:cxnSp>
      <p:cxnSp>
        <p:nvCxnSpPr>
          <p:cNvPr id="863" name="Google Shape;863;p47"/>
          <p:cNvCxnSpPr/>
          <p:nvPr/>
        </p:nvCxnSpPr>
        <p:spPr>
          <a:xfrm>
            <a:off x="8623975" y="-200"/>
            <a:ext cx="0" cy="335100"/>
          </a:xfrm>
          <a:prstGeom prst="straightConnector1">
            <a:avLst/>
          </a:prstGeom>
          <a:noFill/>
          <a:ln cap="flat" cmpd="sng" w="9525">
            <a:solidFill>
              <a:schemeClr val="accent6"/>
            </a:solidFill>
            <a:prstDash val="solid"/>
            <a:round/>
            <a:headEnd len="sm" w="sm" type="none"/>
            <a:tailEnd len="sm" w="sm" type="none"/>
          </a:ln>
        </p:spPr>
      </p:cxnSp>
      <p:cxnSp>
        <p:nvCxnSpPr>
          <p:cNvPr id="864" name="Google Shape;864;p47"/>
          <p:cNvCxnSpPr/>
          <p:nvPr/>
        </p:nvCxnSpPr>
        <p:spPr>
          <a:xfrm>
            <a:off x="521250" y="334900"/>
            <a:ext cx="8622900" cy="0"/>
          </a:xfrm>
          <a:prstGeom prst="straightConnector1">
            <a:avLst/>
          </a:prstGeom>
          <a:noFill/>
          <a:ln cap="flat" cmpd="sng" w="9525">
            <a:solidFill>
              <a:schemeClr val="accent6"/>
            </a:solidFill>
            <a:prstDash val="solid"/>
            <a:round/>
            <a:headEnd len="sm" w="sm" type="none"/>
            <a:tailEnd len="sm" w="sm" type="none"/>
          </a:ln>
        </p:spPr>
      </p:cxnSp>
      <p:sp>
        <p:nvSpPr>
          <p:cNvPr id="865" name="Google Shape;865;p47"/>
          <p:cNvSpPr txBox="1"/>
          <p:nvPr>
            <p:ph idx="4" type="body"/>
          </p:nvPr>
        </p:nvSpPr>
        <p:spPr>
          <a:xfrm>
            <a:off x="6773750" y="841725"/>
            <a:ext cx="1848900" cy="4003200"/>
          </a:xfrm>
          <a:prstGeom prst="rect">
            <a:avLst/>
          </a:prstGeom>
        </p:spPr>
        <p:txBody>
          <a:bodyPr anchorCtr="0" anchor="t" bIns="146300" lIns="182875" spcFirstLastPara="1" rIns="91425" wrap="square" tIns="0">
            <a:normAutofit/>
          </a:bodyPr>
          <a:lstStyle>
            <a:lvl1pPr indent="-292100" lvl="0" marL="457200">
              <a:spcBef>
                <a:spcPts val="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1pPr>
            <a:lvl2pPr indent="-292100" lvl="1" marL="914400">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2pPr>
            <a:lvl3pPr indent="-292100" lvl="2" marL="1371600">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3pPr>
            <a:lvl4pPr indent="-292100" lvl="3" marL="1828800">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4pPr>
            <a:lvl5pPr indent="-292100" lvl="4" marL="2286000">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5pPr>
            <a:lvl6pPr indent="-292100" lvl="5" marL="2743200">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6pPr>
            <a:lvl7pPr indent="-292100" lvl="6" marL="3200400">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7pPr>
            <a:lvl8pPr indent="-292100" lvl="7" marL="3657600">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8pPr>
            <a:lvl9pPr indent="-292100" lvl="8" marL="4114800">
              <a:spcBef>
                <a:spcPts val="800"/>
              </a:spcBef>
              <a:spcAft>
                <a:spcPts val="800"/>
              </a:spcAft>
              <a:buClr>
                <a:schemeClr val="dk1"/>
              </a:buClr>
              <a:buSzPts val="1000"/>
              <a:buFont typeface="Inter Light"/>
              <a:buChar char="■"/>
              <a:defRPr sz="1000">
                <a:solidFill>
                  <a:schemeClr val="dk1"/>
                </a:solidFill>
                <a:latin typeface="Inter Light"/>
                <a:ea typeface="Inter Light"/>
                <a:cs typeface="Inter Light"/>
                <a:sym typeface="Inter Light"/>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LANK_1_1_1_1_1_1_1_1_1">
    <p:bg>
      <p:bgPr>
        <a:solidFill>
          <a:schemeClr val="lt2"/>
        </a:solidFill>
      </p:bgPr>
    </p:bg>
    <p:spTree>
      <p:nvGrpSpPr>
        <p:cNvPr id="866" name="Shape 866"/>
        <p:cNvGrpSpPr/>
        <p:nvPr/>
      </p:nvGrpSpPr>
      <p:grpSpPr>
        <a:xfrm>
          <a:off x="0" y="0"/>
          <a:ext cx="0" cy="0"/>
          <a:chOff x="0" y="0"/>
          <a:chExt cx="0" cy="0"/>
        </a:xfrm>
      </p:grpSpPr>
      <p:cxnSp>
        <p:nvCxnSpPr>
          <p:cNvPr id="867" name="Google Shape;867;p48"/>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868" name="Google Shape;868;p48"/>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869" name="Google Shape;869;p48"/>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870" name="Google Shape;870;p48"/>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sp>
        <p:nvSpPr>
          <p:cNvPr id="871" name="Google Shape;871;p48"/>
          <p:cNvSpPr txBox="1"/>
          <p:nvPr>
            <p:ph idx="1" type="body"/>
          </p:nvPr>
        </p:nvSpPr>
        <p:spPr>
          <a:xfrm>
            <a:off x="5019300" y="1471750"/>
            <a:ext cx="3614400" cy="3357600"/>
          </a:xfrm>
          <a:prstGeom prst="rect">
            <a:avLst/>
          </a:prstGeom>
        </p:spPr>
        <p:txBody>
          <a:bodyPr anchorCtr="0" anchor="t" bIns="91425" lIns="274300" spcFirstLastPara="1" rIns="91425" wrap="square" tIns="91425">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800"/>
              </a:spcBef>
              <a:spcAft>
                <a:spcPts val="800"/>
              </a:spcAft>
              <a:buClr>
                <a:schemeClr val="lt1"/>
              </a:buClr>
              <a:buSzPts val="1000"/>
              <a:buFont typeface="Inter Light"/>
              <a:buChar char="■"/>
              <a:defRPr sz="1000">
                <a:latin typeface="Inter Light"/>
                <a:ea typeface="Inter Light"/>
                <a:cs typeface="Inter Light"/>
                <a:sym typeface="Inter Light"/>
              </a:defRPr>
            </a:lvl9pPr>
          </a:lstStyle>
          <a:p/>
        </p:txBody>
      </p:sp>
      <p:sp>
        <p:nvSpPr>
          <p:cNvPr id="872" name="Google Shape;872;p48"/>
          <p:cNvSpPr txBox="1"/>
          <p:nvPr>
            <p:ph type="title"/>
          </p:nvPr>
        </p:nvSpPr>
        <p:spPr>
          <a:xfrm>
            <a:off x="1428975" y="1989426"/>
            <a:ext cx="2682600" cy="137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5500"/>
              <a:buFont typeface="Inter SemiBold"/>
              <a:buChar char="●"/>
              <a:defRPr sz="5500">
                <a:latin typeface="Inter SemiBold"/>
                <a:ea typeface="Inter SemiBold"/>
                <a:cs typeface="Inter SemiBold"/>
                <a:sym typeface="Inter SemiBold"/>
              </a:defRPr>
            </a:lvl1pPr>
            <a:lvl2pPr lvl="1" algn="ctr">
              <a:spcBef>
                <a:spcPts val="0"/>
              </a:spcBef>
              <a:spcAft>
                <a:spcPts val="0"/>
              </a:spcAft>
              <a:buClr>
                <a:schemeClr val="lt1"/>
              </a:buClr>
              <a:buSzPts val="5500"/>
              <a:buFont typeface="Inter SemiBold"/>
              <a:buChar char="○"/>
              <a:defRPr sz="5500">
                <a:latin typeface="Inter SemiBold"/>
                <a:ea typeface="Inter SemiBold"/>
                <a:cs typeface="Inter SemiBold"/>
                <a:sym typeface="Inter SemiBold"/>
              </a:defRPr>
            </a:lvl2pPr>
            <a:lvl3pPr lvl="2" algn="ctr">
              <a:spcBef>
                <a:spcPts val="0"/>
              </a:spcBef>
              <a:spcAft>
                <a:spcPts val="0"/>
              </a:spcAft>
              <a:buClr>
                <a:schemeClr val="lt1"/>
              </a:buClr>
              <a:buSzPts val="5500"/>
              <a:buFont typeface="Inter SemiBold"/>
              <a:buChar char="■"/>
              <a:defRPr sz="5500">
                <a:latin typeface="Inter SemiBold"/>
                <a:ea typeface="Inter SemiBold"/>
                <a:cs typeface="Inter SemiBold"/>
                <a:sym typeface="Inter SemiBold"/>
              </a:defRPr>
            </a:lvl3pPr>
            <a:lvl4pPr lvl="3" algn="ctr">
              <a:spcBef>
                <a:spcPts val="0"/>
              </a:spcBef>
              <a:spcAft>
                <a:spcPts val="0"/>
              </a:spcAft>
              <a:buClr>
                <a:schemeClr val="lt1"/>
              </a:buClr>
              <a:buSzPts val="5500"/>
              <a:buFont typeface="Inter SemiBold"/>
              <a:buChar char="●"/>
              <a:defRPr sz="5500">
                <a:latin typeface="Inter SemiBold"/>
                <a:ea typeface="Inter SemiBold"/>
                <a:cs typeface="Inter SemiBold"/>
                <a:sym typeface="Inter SemiBold"/>
              </a:defRPr>
            </a:lvl4pPr>
            <a:lvl5pPr lvl="4" algn="ctr">
              <a:spcBef>
                <a:spcPts val="0"/>
              </a:spcBef>
              <a:spcAft>
                <a:spcPts val="0"/>
              </a:spcAft>
              <a:buClr>
                <a:schemeClr val="lt1"/>
              </a:buClr>
              <a:buSzPts val="5500"/>
              <a:buFont typeface="Inter SemiBold"/>
              <a:buChar char="○"/>
              <a:defRPr sz="5500">
                <a:latin typeface="Inter SemiBold"/>
                <a:ea typeface="Inter SemiBold"/>
                <a:cs typeface="Inter SemiBold"/>
                <a:sym typeface="Inter SemiBold"/>
              </a:defRPr>
            </a:lvl5pPr>
            <a:lvl6pPr lvl="5" algn="ctr">
              <a:spcBef>
                <a:spcPts val="0"/>
              </a:spcBef>
              <a:spcAft>
                <a:spcPts val="0"/>
              </a:spcAft>
              <a:buClr>
                <a:schemeClr val="lt1"/>
              </a:buClr>
              <a:buSzPts val="5500"/>
              <a:buFont typeface="Inter SemiBold"/>
              <a:buChar char="■"/>
              <a:defRPr sz="5500">
                <a:latin typeface="Inter SemiBold"/>
                <a:ea typeface="Inter SemiBold"/>
                <a:cs typeface="Inter SemiBold"/>
                <a:sym typeface="Inter SemiBold"/>
              </a:defRPr>
            </a:lvl6pPr>
            <a:lvl7pPr lvl="6" algn="ctr">
              <a:spcBef>
                <a:spcPts val="0"/>
              </a:spcBef>
              <a:spcAft>
                <a:spcPts val="0"/>
              </a:spcAft>
              <a:buClr>
                <a:schemeClr val="lt1"/>
              </a:buClr>
              <a:buSzPts val="5500"/>
              <a:buFont typeface="Inter SemiBold"/>
              <a:buChar char="●"/>
              <a:defRPr sz="5500">
                <a:latin typeface="Inter SemiBold"/>
                <a:ea typeface="Inter SemiBold"/>
                <a:cs typeface="Inter SemiBold"/>
                <a:sym typeface="Inter SemiBold"/>
              </a:defRPr>
            </a:lvl7pPr>
            <a:lvl8pPr lvl="7" algn="ctr">
              <a:spcBef>
                <a:spcPts val="0"/>
              </a:spcBef>
              <a:spcAft>
                <a:spcPts val="0"/>
              </a:spcAft>
              <a:buClr>
                <a:schemeClr val="lt1"/>
              </a:buClr>
              <a:buSzPts val="5500"/>
              <a:buFont typeface="Inter SemiBold"/>
              <a:buChar char="○"/>
              <a:defRPr sz="5500">
                <a:latin typeface="Inter SemiBold"/>
                <a:ea typeface="Inter SemiBold"/>
                <a:cs typeface="Inter SemiBold"/>
                <a:sym typeface="Inter SemiBold"/>
              </a:defRPr>
            </a:lvl8pPr>
            <a:lvl9pPr lvl="8" algn="ctr">
              <a:spcBef>
                <a:spcPts val="0"/>
              </a:spcBef>
              <a:spcAft>
                <a:spcPts val="0"/>
              </a:spcAft>
              <a:buClr>
                <a:schemeClr val="lt1"/>
              </a:buClr>
              <a:buSzPts val="5500"/>
              <a:buFont typeface="Inter SemiBold"/>
              <a:buChar char="■"/>
              <a:defRPr sz="5500">
                <a:latin typeface="Inter SemiBold"/>
                <a:ea typeface="Inter SemiBold"/>
                <a:cs typeface="Inter SemiBold"/>
                <a:sym typeface="Inter SemiBold"/>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 ALT 1">
  <p:cSld name="BLANK_1_1_1_1_1_1_1_1_1_2">
    <p:bg>
      <p:bgPr>
        <a:solidFill>
          <a:schemeClr val="lt2"/>
        </a:solidFill>
      </p:bgPr>
    </p:bg>
    <p:spTree>
      <p:nvGrpSpPr>
        <p:cNvPr id="873" name="Shape 873"/>
        <p:cNvGrpSpPr/>
        <p:nvPr/>
      </p:nvGrpSpPr>
      <p:grpSpPr>
        <a:xfrm>
          <a:off x="0" y="0"/>
          <a:ext cx="0" cy="0"/>
          <a:chOff x="0" y="0"/>
          <a:chExt cx="0" cy="0"/>
        </a:xfrm>
      </p:grpSpPr>
      <p:cxnSp>
        <p:nvCxnSpPr>
          <p:cNvPr id="874" name="Google Shape;874;p49"/>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875" name="Google Shape;875;p49"/>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876" name="Google Shape;876;p49"/>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877" name="Google Shape;877;p49"/>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sp>
        <p:nvSpPr>
          <p:cNvPr id="878" name="Google Shape;878;p49"/>
          <p:cNvSpPr txBox="1"/>
          <p:nvPr>
            <p:ph idx="1" type="body"/>
          </p:nvPr>
        </p:nvSpPr>
        <p:spPr>
          <a:xfrm>
            <a:off x="5019300" y="1471750"/>
            <a:ext cx="3614400" cy="3357600"/>
          </a:xfrm>
          <a:prstGeom prst="rect">
            <a:avLst/>
          </a:prstGeom>
        </p:spPr>
        <p:txBody>
          <a:bodyPr anchorCtr="0" anchor="t" bIns="91425" lIns="274300" spcFirstLastPara="1" rIns="91425" wrap="square" tIns="91425">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800"/>
              </a:spcBef>
              <a:spcAft>
                <a:spcPts val="800"/>
              </a:spcAft>
              <a:buClr>
                <a:schemeClr val="lt1"/>
              </a:buClr>
              <a:buSzPts val="1000"/>
              <a:buFont typeface="Inter Light"/>
              <a:buChar char="■"/>
              <a:defRPr sz="1000">
                <a:latin typeface="Inter Light"/>
                <a:ea typeface="Inter Light"/>
                <a:cs typeface="Inter Light"/>
                <a:sym typeface="Inter Light"/>
              </a:defRPr>
            </a:lvl9pPr>
          </a:lstStyle>
          <a:p/>
        </p:txBody>
      </p:sp>
      <p:sp>
        <p:nvSpPr>
          <p:cNvPr id="879" name="Google Shape;879;p49"/>
          <p:cNvSpPr txBox="1"/>
          <p:nvPr>
            <p:ph type="title"/>
          </p:nvPr>
        </p:nvSpPr>
        <p:spPr>
          <a:xfrm>
            <a:off x="1428975" y="1989426"/>
            <a:ext cx="2682600" cy="137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5500"/>
              <a:buFont typeface="Inter SemiBold"/>
              <a:buChar char="●"/>
              <a:defRPr sz="5500">
                <a:latin typeface="Inter SemiBold"/>
                <a:ea typeface="Inter SemiBold"/>
                <a:cs typeface="Inter SemiBold"/>
                <a:sym typeface="Inter SemiBold"/>
              </a:defRPr>
            </a:lvl1pPr>
            <a:lvl2pPr lvl="1" algn="ctr">
              <a:spcBef>
                <a:spcPts val="0"/>
              </a:spcBef>
              <a:spcAft>
                <a:spcPts val="0"/>
              </a:spcAft>
              <a:buClr>
                <a:schemeClr val="lt1"/>
              </a:buClr>
              <a:buSzPts val="5500"/>
              <a:buFont typeface="Inter SemiBold"/>
              <a:buChar char="○"/>
              <a:defRPr sz="5500">
                <a:latin typeface="Inter SemiBold"/>
                <a:ea typeface="Inter SemiBold"/>
                <a:cs typeface="Inter SemiBold"/>
                <a:sym typeface="Inter SemiBold"/>
              </a:defRPr>
            </a:lvl2pPr>
            <a:lvl3pPr lvl="2" algn="ctr">
              <a:spcBef>
                <a:spcPts val="0"/>
              </a:spcBef>
              <a:spcAft>
                <a:spcPts val="0"/>
              </a:spcAft>
              <a:buClr>
                <a:schemeClr val="lt1"/>
              </a:buClr>
              <a:buSzPts val="5500"/>
              <a:buFont typeface="Inter SemiBold"/>
              <a:buChar char="■"/>
              <a:defRPr sz="5500">
                <a:latin typeface="Inter SemiBold"/>
                <a:ea typeface="Inter SemiBold"/>
                <a:cs typeface="Inter SemiBold"/>
                <a:sym typeface="Inter SemiBold"/>
              </a:defRPr>
            </a:lvl3pPr>
            <a:lvl4pPr lvl="3" algn="ctr">
              <a:spcBef>
                <a:spcPts val="0"/>
              </a:spcBef>
              <a:spcAft>
                <a:spcPts val="0"/>
              </a:spcAft>
              <a:buClr>
                <a:schemeClr val="lt1"/>
              </a:buClr>
              <a:buSzPts val="5500"/>
              <a:buFont typeface="Inter SemiBold"/>
              <a:buChar char="●"/>
              <a:defRPr sz="5500">
                <a:latin typeface="Inter SemiBold"/>
                <a:ea typeface="Inter SemiBold"/>
                <a:cs typeface="Inter SemiBold"/>
                <a:sym typeface="Inter SemiBold"/>
              </a:defRPr>
            </a:lvl4pPr>
            <a:lvl5pPr lvl="4" algn="ctr">
              <a:spcBef>
                <a:spcPts val="0"/>
              </a:spcBef>
              <a:spcAft>
                <a:spcPts val="0"/>
              </a:spcAft>
              <a:buClr>
                <a:schemeClr val="lt1"/>
              </a:buClr>
              <a:buSzPts val="5500"/>
              <a:buFont typeface="Inter SemiBold"/>
              <a:buChar char="○"/>
              <a:defRPr sz="5500">
                <a:latin typeface="Inter SemiBold"/>
                <a:ea typeface="Inter SemiBold"/>
                <a:cs typeface="Inter SemiBold"/>
                <a:sym typeface="Inter SemiBold"/>
              </a:defRPr>
            </a:lvl5pPr>
            <a:lvl6pPr lvl="5" algn="ctr">
              <a:spcBef>
                <a:spcPts val="0"/>
              </a:spcBef>
              <a:spcAft>
                <a:spcPts val="0"/>
              </a:spcAft>
              <a:buClr>
                <a:schemeClr val="lt1"/>
              </a:buClr>
              <a:buSzPts val="5500"/>
              <a:buFont typeface="Inter SemiBold"/>
              <a:buChar char="■"/>
              <a:defRPr sz="5500">
                <a:latin typeface="Inter SemiBold"/>
                <a:ea typeface="Inter SemiBold"/>
                <a:cs typeface="Inter SemiBold"/>
                <a:sym typeface="Inter SemiBold"/>
              </a:defRPr>
            </a:lvl6pPr>
            <a:lvl7pPr lvl="6" algn="ctr">
              <a:spcBef>
                <a:spcPts val="0"/>
              </a:spcBef>
              <a:spcAft>
                <a:spcPts val="0"/>
              </a:spcAft>
              <a:buClr>
                <a:schemeClr val="lt1"/>
              </a:buClr>
              <a:buSzPts val="5500"/>
              <a:buFont typeface="Inter SemiBold"/>
              <a:buChar char="●"/>
              <a:defRPr sz="5500">
                <a:latin typeface="Inter SemiBold"/>
                <a:ea typeface="Inter SemiBold"/>
                <a:cs typeface="Inter SemiBold"/>
                <a:sym typeface="Inter SemiBold"/>
              </a:defRPr>
            </a:lvl7pPr>
            <a:lvl8pPr lvl="7" algn="ctr">
              <a:spcBef>
                <a:spcPts val="0"/>
              </a:spcBef>
              <a:spcAft>
                <a:spcPts val="0"/>
              </a:spcAft>
              <a:buClr>
                <a:schemeClr val="lt1"/>
              </a:buClr>
              <a:buSzPts val="5500"/>
              <a:buFont typeface="Inter SemiBold"/>
              <a:buChar char="○"/>
              <a:defRPr sz="5500">
                <a:latin typeface="Inter SemiBold"/>
                <a:ea typeface="Inter SemiBold"/>
                <a:cs typeface="Inter SemiBold"/>
                <a:sym typeface="Inter SemiBold"/>
              </a:defRPr>
            </a:lvl8pPr>
            <a:lvl9pPr lvl="8" algn="ctr">
              <a:spcBef>
                <a:spcPts val="0"/>
              </a:spcBef>
              <a:spcAft>
                <a:spcPts val="0"/>
              </a:spcAft>
              <a:buClr>
                <a:schemeClr val="lt1"/>
              </a:buClr>
              <a:buSzPts val="5500"/>
              <a:buFont typeface="Inter SemiBold"/>
              <a:buChar char="■"/>
              <a:defRPr sz="5500">
                <a:latin typeface="Inter SemiBold"/>
                <a:ea typeface="Inter SemiBold"/>
                <a:cs typeface="Inter SemiBold"/>
                <a:sym typeface="Inter SemiBold"/>
              </a:defRPr>
            </a:lvl9pPr>
          </a:lstStyle>
          <a:p/>
        </p:txBody>
      </p:sp>
      <p:sp>
        <p:nvSpPr>
          <p:cNvPr id="880" name="Google Shape;880;p49"/>
          <p:cNvSpPr txBox="1"/>
          <p:nvPr>
            <p:ph idx="2"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881" name="Google Shape;881;p49"/>
          <p:cNvSpPr txBox="1"/>
          <p:nvPr>
            <p:ph idx="3"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882" name="Google Shape;882;p49"/>
          <p:cNvSpPr txBox="1"/>
          <p:nvPr>
            <p:ph idx="4"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883" name="Google Shape;883;p49"/>
          <p:cNvSpPr txBox="1"/>
          <p:nvPr>
            <p:ph idx="5" type="title"/>
          </p:nvPr>
        </p:nvSpPr>
        <p:spPr>
          <a:xfrm>
            <a:off x="5019300" y="919750"/>
            <a:ext cx="3614400" cy="552000"/>
          </a:xfrm>
          <a:prstGeom prst="rect">
            <a:avLst/>
          </a:prstGeom>
        </p:spPr>
        <p:txBody>
          <a:bodyPr anchorCtr="0" anchor="b" bIns="91425" lIns="274300" spcFirstLastPara="1" rIns="91425" wrap="square" tIns="91425">
            <a:normAutofit/>
          </a:bodyPr>
          <a:lstStyle>
            <a:lvl1pPr lvl="0">
              <a:spcBef>
                <a:spcPts val="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1pPr>
            <a:lvl2pPr lvl="1">
              <a:spcBef>
                <a:spcPts val="0"/>
              </a:spcBef>
              <a:spcAft>
                <a:spcPts val="0"/>
              </a:spcAft>
              <a:buClr>
                <a:schemeClr val="accent1"/>
              </a:buClr>
              <a:buSzPts val="1500"/>
              <a:buNone/>
              <a:defRPr sz="1500">
                <a:solidFill>
                  <a:schemeClr val="accent1"/>
                </a:solidFill>
              </a:defRPr>
            </a:lvl2pPr>
            <a:lvl3pPr lvl="2">
              <a:spcBef>
                <a:spcPts val="0"/>
              </a:spcBef>
              <a:spcAft>
                <a:spcPts val="0"/>
              </a:spcAft>
              <a:buClr>
                <a:schemeClr val="accent1"/>
              </a:buClr>
              <a:buSzPts val="1500"/>
              <a:buNone/>
              <a:defRPr sz="1500">
                <a:solidFill>
                  <a:schemeClr val="accent1"/>
                </a:solidFill>
              </a:defRPr>
            </a:lvl3pPr>
            <a:lvl4pPr lvl="3">
              <a:spcBef>
                <a:spcPts val="0"/>
              </a:spcBef>
              <a:spcAft>
                <a:spcPts val="0"/>
              </a:spcAft>
              <a:buClr>
                <a:schemeClr val="accent1"/>
              </a:buClr>
              <a:buSzPts val="1500"/>
              <a:buNone/>
              <a:defRPr sz="1500">
                <a:solidFill>
                  <a:schemeClr val="accent1"/>
                </a:solidFill>
              </a:defRPr>
            </a:lvl4pPr>
            <a:lvl5pPr lvl="4">
              <a:spcBef>
                <a:spcPts val="0"/>
              </a:spcBef>
              <a:spcAft>
                <a:spcPts val="0"/>
              </a:spcAft>
              <a:buClr>
                <a:schemeClr val="accent1"/>
              </a:buClr>
              <a:buSzPts val="1500"/>
              <a:buNone/>
              <a:defRPr sz="1500">
                <a:solidFill>
                  <a:schemeClr val="accent1"/>
                </a:solidFill>
              </a:defRPr>
            </a:lvl5pPr>
            <a:lvl6pPr lvl="5">
              <a:spcBef>
                <a:spcPts val="0"/>
              </a:spcBef>
              <a:spcAft>
                <a:spcPts val="0"/>
              </a:spcAft>
              <a:buClr>
                <a:schemeClr val="accent1"/>
              </a:buClr>
              <a:buSzPts val="1500"/>
              <a:buNone/>
              <a:defRPr sz="1500">
                <a:solidFill>
                  <a:schemeClr val="accent1"/>
                </a:solidFill>
              </a:defRPr>
            </a:lvl6pPr>
            <a:lvl7pPr lvl="6">
              <a:spcBef>
                <a:spcPts val="0"/>
              </a:spcBef>
              <a:spcAft>
                <a:spcPts val="0"/>
              </a:spcAft>
              <a:buClr>
                <a:schemeClr val="accent1"/>
              </a:buClr>
              <a:buSzPts val="1500"/>
              <a:buNone/>
              <a:defRPr sz="1500">
                <a:solidFill>
                  <a:schemeClr val="accent1"/>
                </a:solidFill>
              </a:defRPr>
            </a:lvl7pPr>
            <a:lvl8pPr lvl="7">
              <a:spcBef>
                <a:spcPts val="0"/>
              </a:spcBef>
              <a:spcAft>
                <a:spcPts val="0"/>
              </a:spcAft>
              <a:buClr>
                <a:schemeClr val="accent1"/>
              </a:buClr>
              <a:buSzPts val="1500"/>
              <a:buNone/>
              <a:defRPr sz="1500">
                <a:solidFill>
                  <a:schemeClr val="accent1"/>
                </a:solidFill>
              </a:defRPr>
            </a:lvl8pPr>
            <a:lvl9pPr lvl="8">
              <a:spcBef>
                <a:spcPts val="0"/>
              </a:spcBef>
              <a:spcAft>
                <a:spcPts val="0"/>
              </a:spcAft>
              <a:buClr>
                <a:schemeClr val="accent1"/>
              </a:buClr>
              <a:buSzPts val="1500"/>
              <a:buNone/>
              <a:defRPr sz="1500">
                <a:solidFill>
                  <a:schemeClr val="accent1"/>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PI - ALT 2">
  <p:cSld name="BLANK_1_1_1_1_1_1_1_1_1_1_2">
    <p:bg>
      <p:bgPr>
        <a:solidFill>
          <a:schemeClr val="lt2"/>
        </a:solidFill>
      </p:bgPr>
    </p:bg>
    <p:spTree>
      <p:nvGrpSpPr>
        <p:cNvPr id="884" name="Shape 884"/>
        <p:cNvGrpSpPr/>
        <p:nvPr/>
      </p:nvGrpSpPr>
      <p:grpSpPr>
        <a:xfrm>
          <a:off x="0" y="0"/>
          <a:ext cx="0" cy="0"/>
          <a:chOff x="0" y="0"/>
          <a:chExt cx="0" cy="0"/>
        </a:xfrm>
      </p:grpSpPr>
      <p:sp>
        <p:nvSpPr>
          <p:cNvPr id="885" name="Google Shape;885;p50"/>
          <p:cNvSpPr/>
          <p:nvPr/>
        </p:nvSpPr>
        <p:spPr>
          <a:xfrm>
            <a:off x="3456825" y="841725"/>
            <a:ext cx="2763600" cy="430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Gowun Batang"/>
              <a:ea typeface="Gowun Batang"/>
              <a:cs typeface="Gowun Batang"/>
              <a:sym typeface="Gowun Batang"/>
            </a:endParaRPr>
          </a:p>
        </p:txBody>
      </p:sp>
      <p:sp>
        <p:nvSpPr>
          <p:cNvPr id="886" name="Google Shape;886;p50"/>
          <p:cNvSpPr txBox="1"/>
          <p:nvPr>
            <p:ph idx="1" type="subTitle"/>
          </p:nvPr>
        </p:nvSpPr>
        <p:spPr>
          <a:xfrm>
            <a:off x="1035375" y="4439000"/>
            <a:ext cx="1916100" cy="342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algn="ctr">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algn="ctr">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algn="ctr">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algn="ctr">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algn="ctr">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algn="ctr">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algn="ctr">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algn="ctr">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887" name="Google Shape;887;p50"/>
          <p:cNvSpPr txBox="1"/>
          <p:nvPr>
            <p:ph idx="2" type="subTitle"/>
          </p:nvPr>
        </p:nvSpPr>
        <p:spPr>
          <a:xfrm>
            <a:off x="6725775" y="4439000"/>
            <a:ext cx="1916100" cy="342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algn="ctr">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algn="ctr">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algn="ctr">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algn="ctr">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algn="ctr">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algn="ctr">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algn="ctr">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algn="ctr">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888" name="Google Shape;888;p50"/>
          <p:cNvSpPr txBox="1"/>
          <p:nvPr>
            <p:ph idx="3" type="subTitle"/>
          </p:nvPr>
        </p:nvSpPr>
        <p:spPr>
          <a:xfrm>
            <a:off x="3887200" y="4439000"/>
            <a:ext cx="1916100" cy="342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1pPr>
            <a:lvl2pPr lvl="1"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2pPr>
            <a:lvl3pPr lvl="2"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3pPr>
            <a:lvl4pPr lvl="3"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4pPr>
            <a:lvl5pPr lvl="4"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5pPr>
            <a:lvl6pPr lvl="5"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6pPr>
            <a:lvl7pPr lvl="6"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7pPr>
            <a:lvl8pPr lvl="7"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8pPr>
            <a:lvl9pPr lvl="8"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9pPr>
          </a:lstStyle>
          <a:p/>
        </p:txBody>
      </p:sp>
      <p:sp>
        <p:nvSpPr>
          <p:cNvPr id="889" name="Google Shape;889;p50"/>
          <p:cNvSpPr txBox="1"/>
          <p:nvPr>
            <p:ph type="title"/>
          </p:nvPr>
        </p:nvSpPr>
        <p:spPr>
          <a:xfrm>
            <a:off x="2511550" y="4104025"/>
            <a:ext cx="439800" cy="335100"/>
          </a:xfrm>
          <a:prstGeom prst="rect">
            <a:avLst/>
          </a:prstGeom>
        </p:spPr>
        <p:txBody>
          <a:bodyPr anchorCtr="0" anchor="ctr" bIns="91425" lIns="91425" spcFirstLastPara="1" rIns="91425" wrap="square" tIns="91425">
            <a:spAutoFit/>
          </a:bodyPr>
          <a:lstStyle>
            <a:lvl1pPr lvl="0"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1pPr>
            <a:lvl2pPr lvl="1"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2pPr>
            <a:lvl3pPr lvl="2"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3pPr>
            <a:lvl4pPr lvl="3"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4pPr>
            <a:lvl5pPr lvl="4"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5pPr>
            <a:lvl6pPr lvl="5"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6pPr>
            <a:lvl7pPr lvl="6"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7pPr>
            <a:lvl8pPr lvl="7"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8pPr>
            <a:lvl9pPr lvl="8"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9pPr>
          </a:lstStyle>
          <a:p/>
        </p:txBody>
      </p:sp>
      <p:sp>
        <p:nvSpPr>
          <p:cNvPr id="890" name="Google Shape;890;p50"/>
          <p:cNvSpPr txBox="1"/>
          <p:nvPr>
            <p:ph idx="4" type="title"/>
          </p:nvPr>
        </p:nvSpPr>
        <p:spPr>
          <a:xfrm>
            <a:off x="8201950" y="4104025"/>
            <a:ext cx="439800" cy="335100"/>
          </a:xfrm>
          <a:prstGeom prst="rect">
            <a:avLst/>
          </a:prstGeom>
        </p:spPr>
        <p:txBody>
          <a:bodyPr anchorCtr="0" anchor="ctr" bIns="91425" lIns="91425" spcFirstLastPara="1" rIns="91425" wrap="square" tIns="91425">
            <a:spAutoFit/>
          </a:bodyPr>
          <a:lstStyle>
            <a:lvl1pPr lvl="0"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1pPr>
            <a:lvl2pPr lvl="1"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2pPr>
            <a:lvl3pPr lvl="2"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3pPr>
            <a:lvl4pPr lvl="3"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4pPr>
            <a:lvl5pPr lvl="4"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5pPr>
            <a:lvl6pPr lvl="5"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6pPr>
            <a:lvl7pPr lvl="6"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7pPr>
            <a:lvl8pPr lvl="7"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8pPr>
            <a:lvl9pPr lvl="8"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9pPr>
          </a:lstStyle>
          <a:p/>
        </p:txBody>
      </p:sp>
      <p:sp>
        <p:nvSpPr>
          <p:cNvPr id="891" name="Google Shape;891;p50"/>
          <p:cNvSpPr txBox="1"/>
          <p:nvPr>
            <p:ph idx="5" type="title"/>
          </p:nvPr>
        </p:nvSpPr>
        <p:spPr>
          <a:xfrm>
            <a:off x="1179150" y="3973850"/>
            <a:ext cx="487500" cy="335100"/>
          </a:xfrm>
          <a:prstGeom prst="rect">
            <a:avLst/>
          </a:prstGeom>
        </p:spPr>
        <p:txBody>
          <a:bodyPr anchorCtr="0" anchor="ctr" bIns="91425" lIns="91425" spcFirstLastPara="1" rIns="91425" wrap="square" tIns="91425">
            <a:spAutoFit/>
          </a:bodyPr>
          <a:lstStyle>
            <a:lvl1pPr lvl="0" algn="ctr">
              <a:spcBef>
                <a:spcPts val="0"/>
              </a:spcBef>
              <a:spcAft>
                <a:spcPts val="0"/>
              </a:spcAft>
              <a:buClr>
                <a:schemeClr val="accent1"/>
              </a:buClr>
              <a:buSzPts val="1000"/>
              <a:buFont typeface="Inter SemiBold"/>
              <a:buChar char="●"/>
              <a:defRPr sz="1000">
                <a:solidFill>
                  <a:schemeClr val="accent1"/>
                </a:solidFill>
                <a:latin typeface="Inter SemiBold"/>
                <a:ea typeface="Inter SemiBold"/>
                <a:cs typeface="Inter SemiBold"/>
                <a:sym typeface="Inter SemiBold"/>
              </a:defRPr>
            </a:lvl1pPr>
            <a:lvl2pPr lvl="1" algn="ctr">
              <a:spcBef>
                <a:spcPts val="0"/>
              </a:spcBef>
              <a:spcAft>
                <a:spcPts val="0"/>
              </a:spcAft>
              <a:buClr>
                <a:schemeClr val="accent1"/>
              </a:buClr>
              <a:buSzPts val="1000"/>
              <a:buFont typeface="Inter SemiBold"/>
              <a:buChar char="○"/>
              <a:defRPr sz="1000">
                <a:solidFill>
                  <a:schemeClr val="accent1"/>
                </a:solidFill>
                <a:latin typeface="Inter SemiBold"/>
                <a:ea typeface="Inter SemiBold"/>
                <a:cs typeface="Inter SemiBold"/>
                <a:sym typeface="Inter SemiBold"/>
              </a:defRPr>
            </a:lvl2pPr>
            <a:lvl3pPr lvl="2" algn="ctr">
              <a:spcBef>
                <a:spcPts val="0"/>
              </a:spcBef>
              <a:spcAft>
                <a:spcPts val="0"/>
              </a:spcAft>
              <a:buClr>
                <a:schemeClr val="accent1"/>
              </a:buClr>
              <a:buSzPts val="1000"/>
              <a:buFont typeface="Inter SemiBold"/>
              <a:buChar char="■"/>
              <a:defRPr sz="1000">
                <a:solidFill>
                  <a:schemeClr val="accent1"/>
                </a:solidFill>
                <a:latin typeface="Inter SemiBold"/>
                <a:ea typeface="Inter SemiBold"/>
                <a:cs typeface="Inter SemiBold"/>
                <a:sym typeface="Inter SemiBold"/>
              </a:defRPr>
            </a:lvl3pPr>
            <a:lvl4pPr lvl="3" algn="ctr">
              <a:spcBef>
                <a:spcPts val="0"/>
              </a:spcBef>
              <a:spcAft>
                <a:spcPts val="0"/>
              </a:spcAft>
              <a:buClr>
                <a:schemeClr val="accent1"/>
              </a:buClr>
              <a:buSzPts val="1000"/>
              <a:buFont typeface="Inter SemiBold"/>
              <a:buChar char="●"/>
              <a:defRPr sz="1000">
                <a:solidFill>
                  <a:schemeClr val="accent1"/>
                </a:solidFill>
                <a:latin typeface="Inter SemiBold"/>
                <a:ea typeface="Inter SemiBold"/>
                <a:cs typeface="Inter SemiBold"/>
                <a:sym typeface="Inter SemiBold"/>
              </a:defRPr>
            </a:lvl4pPr>
            <a:lvl5pPr lvl="4" algn="ctr">
              <a:spcBef>
                <a:spcPts val="0"/>
              </a:spcBef>
              <a:spcAft>
                <a:spcPts val="0"/>
              </a:spcAft>
              <a:buClr>
                <a:schemeClr val="accent1"/>
              </a:buClr>
              <a:buSzPts val="1000"/>
              <a:buFont typeface="Inter SemiBold"/>
              <a:buChar char="○"/>
              <a:defRPr sz="1000">
                <a:solidFill>
                  <a:schemeClr val="accent1"/>
                </a:solidFill>
                <a:latin typeface="Inter SemiBold"/>
                <a:ea typeface="Inter SemiBold"/>
                <a:cs typeface="Inter SemiBold"/>
                <a:sym typeface="Inter SemiBold"/>
              </a:defRPr>
            </a:lvl5pPr>
            <a:lvl6pPr lvl="5" algn="ctr">
              <a:spcBef>
                <a:spcPts val="0"/>
              </a:spcBef>
              <a:spcAft>
                <a:spcPts val="0"/>
              </a:spcAft>
              <a:buClr>
                <a:schemeClr val="accent1"/>
              </a:buClr>
              <a:buSzPts val="1000"/>
              <a:buFont typeface="Inter SemiBold"/>
              <a:buChar char="■"/>
              <a:defRPr sz="1000">
                <a:solidFill>
                  <a:schemeClr val="accent1"/>
                </a:solidFill>
                <a:latin typeface="Inter SemiBold"/>
                <a:ea typeface="Inter SemiBold"/>
                <a:cs typeface="Inter SemiBold"/>
                <a:sym typeface="Inter SemiBold"/>
              </a:defRPr>
            </a:lvl6pPr>
            <a:lvl7pPr lvl="6" algn="ctr">
              <a:spcBef>
                <a:spcPts val="0"/>
              </a:spcBef>
              <a:spcAft>
                <a:spcPts val="0"/>
              </a:spcAft>
              <a:buClr>
                <a:schemeClr val="accent1"/>
              </a:buClr>
              <a:buSzPts val="1000"/>
              <a:buFont typeface="Inter SemiBold"/>
              <a:buChar char="●"/>
              <a:defRPr sz="1000">
                <a:solidFill>
                  <a:schemeClr val="accent1"/>
                </a:solidFill>
                <a:latin typeface="Inter SemiBold"/>
                <a:ea typeface="Inter SemiBold"/>
                <a:cs typeface="Inter SemiBold"/>
                <a:sym typeface="Inter SemiBold"/>
              </a:defRPr>
            </a:lvl7pPr>
            <a:lvl8pPr lvl="7" algn="ctr">
              <a:spcBef>
                <a:spcPts val="0"/>
              </a:spcBef>
              <a:spcAft>
                <a:spcPts val="0"/>
              </a:spcAft>
              <a:buClr>
                <a:schemeClr val="accent1"/>
              </a:buClr>
              <a:buSzPts val="1000"/>
              <a:buFont typeface="Inter SemiBold"/>
              <a:buChar char="○"/>
              <a:defRPr sz="1000">
                <a:solidFill>
                  <a:schemeClr val="accent1"/>
                </a:solidFill>
                <a:latin typeface="Inter SemiBold"/>
                <a:ea typeface="Inter SemiBold"/>
                <a:cs typeface="Inter SemiBold"/>
                <a:sym typeface="Inter SemiBold"/>
              </a:defRPr>
            </a:lvl8pPr>
            <a:lvl9pPr lvl="8" algn="ctr">
              <a:spcBef>
                <a:spcPts val="0"/>
              </a:spcBef>
              <a:spcAft>
                <a:spcPts val="0"/>
              </a:spcAft>
              <a:buClr>
                <a:schemeClr val="accent1"/>
              </a:buClr>
              <a:buSzPts val="1000"/>
              <a:buFont typeface="Inter SemiBold"/>
              <a:buChar char="■"/>
              <a:defRPr sz="1000">
                <a:solidFill>
                  <a:schemeClr val="accent1"/>
                </a:solidFill>
                <a:latin typeface="Inter SemiBold"/>
                <a:ea typeface="Inter SemiBold"/>
                <a:cs typeface="Inter SemiBold"/>
                <a:sym typeface="Inter SemiBold"/>
              </a:defRPr>
            </a:lvl9pPr>
          </a:lstStyle>
          <a:p/>
        </p:txBody>
      </p:sp>
      <p:sp>
        <p:nvSpPr>
          <p:cNvPr id="892" name="Google Shape;892;p50"/>
          <p:cNvSpPr txBox="1"/>
          <p:nvPr>
            <p:ph idx="6" type="title"/>
          </p:nvPr>
        </p:nvSpPr>
        <p:spPr>
          <a:xfrm>
            <a:off x="6869550" y="3973850"/>
            <a:ext cx="487500" cy="335100"/>
          </a:xfrm>
          <a:prstGeom prst="rect">
            <a:avLst/>
          </a:prstGeom>
        </p:spPr>
        <p:txBody>
          <a:bodyPr anchorCtr="0" anchor="ctr" bIns="91425" lIns="91425" spcFirstLastPara="1" rIns="91425" wrap="square" tIns="91425">
            <a:spAutoFit/>
          </a:bodyPr>
          <a:lstStyle>
            <a:lvl1pPr lvl="0" algn="ctr">
              <a:spcBef>
                <a:spcPts val="0"/>
              </a:spcBef>
              <a:spcAft>
                <a:spcPts val="0"/>
              </a:spcAft>
              <a:buClr>
                <a:schemeClr val="accent1"/>
              </a:buClr>
              <a:buSzPts val="1000"/>
              <a:buFont typeface="Inter SemiBold"/>
              <a:buChar char="●"/>
              <a:defRPr sz="1000">
                <a:solidFill>
                  <a:schemeClr val="accent1"/>
                </a:solidFill>
                <a:latin typeface="Inter SemiBold"/>
                <a:ea typeface="Inter SemiBold"/>
                <a:cs typeface="Inter SemiBold"/>
                <a:sym typeface="Inter SemiBold"/>
              </a:defRPr>
            </a:lvl1pPr>
            <a:lvl2pPr lvl="1" algn="ctr">
              <a:spcBef>
                <a:spcPts val="0"/>
              </a:spcBef>
              <a:spcAft>
                <a:spcPts val="0"/>
              </a:spcAft>
              <a:buClr>
                <a:schemeClr val="accent1"/>
              </a:buClr>
              <a:buSzPts val="1000"/>
              <a:buFont typeface="Inter SemiBold"/>
              <a:buChar char="○"/>
              <a:defRPr sz="1000">
                <a:solidFill>
                  <a:schemeClr val="accent1"/>
                </a:solidFill>
                <a:latin typeface="Inter SemiBold"/>
                <a:ea typeface="Inter SemiBold"/>
                <a:cs typeface="Inter SemiBold"/>
                <a:sym typeface="Inter SemiBold"/>
              </a:defRPr>
            </a:lvl2pPr>
            <a:lvl3pPr lvl="2" algn="ctr">
              <a:spcBef>
                <a:spcPts val="0"/>
              </a:spcBef>
              <a:spcAft>
                <a:spcPts val="0"/>
              </a:spcAft>
              <a:buClr>
                <a:schemeClr val="accent1"/>
              </a:buClr>
              <a:buSzPts val="1000"/>
              <a:buFont typeface="Inter SemiBold"/>
              <a:buChar char="■"/>
              <a:defRPr sz="1000">
                <a:solidFill>
                  <a:schemeClr val="accent1"/>
                </a:solidFill>
                <a:latin typeface="Inter SemiBold"/>
                <a:ea typeface="Inter SemiBold"/>
                <a:cs typeface="Inter SemiBold"/>
                <a:sym typeface="Inter SemiBold"/>
              </a:defRPr>
            </a:lvl3pPr>
            <a:lvl4pPr lvl="3" algn="ctr">
              <a:spcBef>
                <a:spcPts val="0"/>
              </a:spcBef>
              <a:spcAft>
                <a:spcPts val="0"/>
              </a:spcAft>
              <a:buClr>
                <a:schemeClr val="accent1"/>
              </a:buClr>
              <a:buSzPts val="1000"/>
              <a:buFont typeface="Inter SemiBold"/>
              <a:buChar char="●"/>
              <a:defRPr sz="1000">
                <a:solidFill>
                  <a:schemeClr val="accent1"/>
                </a:solidFill>
                <a:latin typeface="Inter SemiBold"/>
                <a:ea typeface="Inter SemiBold"/>
                <a:cs typeface="Inter SemiBold"/>
                <a:sym typeface="Inter SemiBold"/>
              </a:defRPr>
            </a:lvl4pPr>
            <a:lvl5pPr lvl="4" algn="ctr">
              <a:spcBef>
                <a:spcPts val="0"/>
              </a:spcBef>
              <a:spcAft>
                <a:spcPts val="0"/>
              </a:spcAft>
              <a:buClr>
                <a:schemeClr val="accent1"/>
              </a:buClr>
              <a:buSzPts val="1000"/>
              <a:buFont typeface="Inter SemiBold"/>
              <a:buChar char="○"/>
              <a:defRPr sz="1000">
                <a:solidFill>
                  <a:schemeClr val="accent1"/>
                </a:solidFill>
                <a:latin typeface="Inter SemiBold"/>
                <a:ea typeface="Inter SemiBold"/>
                <a:cs typeface="Inter SemiBold"/>
                <a:sym typeface="Inter SemiBold"/>
              </a:defRPr>
            </a:lvl5pPr>
            <a:lvl6pPr lvl="5" algn="ctr">
              <a:spcBef>
                <a:spcPts val="0"/>
              </a:spcBef>
              <a:spcAft>
                <a:spcPts val="0"/>
              </a:spcAft>
              <a:buClr>
                <a:schemeClr val="accent1"/>
              </a:buClr>
              <a:buSzPts val="1000"/>
              <a:buFont typeface="Inter SemiBold"/>
              <a:buChar char="■"/>
              <a:defRPr sz="1000">
                <a:solidFill>
                  <a:schemeClr val="accent1"/>
                </a:solidFill>
                <a:latin typeface="Inter SemiBold"/>
                <a:ea typeface="Inter SemiBold"/>
                <a:cs typeface="Inter SemiBold"/>
                <a:sym typeface="Inter SemiBold"/>
              </a:defRPr>
            </a:lvl6pPr>
            <a:lvl7pPr lvl="6" algn="ctr">
              <a:spcBef>
                <a:spcPts val="0"/>
              </a:spcBef>
              <a:spcAft>
                <a:spcPts val="0"/>
              </a:spcAft>
              <a:buClr>
                <a:schemeClr val="accent1"/>
              </a:buClr>
              <a:buSzPts val="1000"/>
              <a:buFont typeface="Inter SemiBold"/>
              <a:buChar char="●"/>
              <a:defRPr sz="1000">
                <a:solidFill>
                  <a:schemeClr val="accent1"/>
                </a:solidFill>
                <a:latin typeface="Inter SemiBold"/>
                <a:ea typeface="Inter SemiBold"/>
                <a:cs typeface="Inter SemiBold"/>
                <a:sym typeface="Inter SemiBold"/>
              </a:defRPr>
            </a:lvl7pPr>
            <a:lvl8pPr lvl="7" algn="ctr">
              <a:spcBef>
                <a:spcPts val="0"/>
              </a:spcBef>
              <a:spcAft>
                <a:spcPts val="0"/>
              </a:spcAft>
              <a:buClr>
                <a:schemeClr val="accent1"/>
              </a:buClr>
              <a:buSzPts val="1000"/>
              <a:buFont typeface="Inter SemiBold"/>
              <a:buChar char="○"/>
              <a:defRPr sz="1000">
                <a:solidFill>
                  <a:schemeClr val="accent1"/>
                </a:solidFill>
                <a:latin typeface="Inter SemiBold"/>
                <a:ea typeface="Inter SemiBold"/>
                <a:cs typeface="Inter SemiBold"/>
                <a:sym typeface="Inter SemiBold"/>
              </a:defRPr>
            </a:lvl8pPr>
            <a:lvl9pPr lvl="8" algn="ctr">
              <a:spcBef>
                <a:spcPts val="0"/>
              </a:spcBef>
              <a:spcAft>
                <a:spcPts val="0"/>
              </a:spcAft>
              <a:buClr>
                <a:schemeClr val="accent1"/>
              </a:buClr>
              <a:buSzPts val="1000"/>
              <a:buFont typeface="Inter SemiBold"/>
              <a:buChar char="■"/>
              <a:defRPr sz="1000">
                <a:solidFill>
                  <a:schemeClr val="accent1"/>
                </a:solidFill>
                <a:latin typeface="Inter SemiBold"/>
                <a:ea typeface="Inter SemiBold"/>
                <a:cs typeface="Inter SemiBold"/>
                <a:sym typeface="Inter SemiBold"/>
              </a:defRPr>
            </a:lvl9pPr>
          </a:lstStyle>
          <a:p/>
        </p:txBody>
      </p:sp>
      <p:sp>
        <p:nvSpPr>
          <p:cNvPr id="893" name="Google Shape;893;p50"/>
          <p:cNvSpPr txBox="1"/>
          <p:nvPr>
            <p:ph idx="7" type="title"/>
          </p:nvPr>
        </p:nvSpPr>
        <p:spPr>
          <a:xfrm>
            <a:off x="4906000" y="3973850"/>
            <a:ext cx="487500" cy="335100"/>
          </a:xfrm>
          <a:prstGeom prst="rect">
            <a:avLst/>
          </a:prstGeom>
        </p:spPr>
        <p:txBody>
          <a:bodyPr anchorCtr="0" anchor="ctr" bIns="91425" lIns="91425" spcFirstLastPara="1" rIns="91425" wrap="square" tIns="91425">
            <a:spAutoFit/>
          </a:bodyPr>
          <a:lstStyle>
            <a:lvl1pPr lvl="0" algn="ct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1pPr>
            <a:lvl2pPr lvl="1" algn="ct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2pPr>
            <a:lvl3pPr lvl="2" algn="ct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3pPr>
            <a:lvl4pPr lvl="3" algn="ct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4pPr>
            <a:lvl5pPr lvl="4" algn="ct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5pPr>
            <a:lvl6pPr lvl="5" algn="ct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6pPr>
            <a:lvl7pPr lvl="6" algn="ct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7pPr>
            <a:lvl8pPr lvl="7" algn="ct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8pPr>
            <a:lvl9pPr lvl="8" algn="ct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9pPr>
          </a:lstStyle>
          <a:p/>
        </p:txBody>
      </p:sp>
      <p:sp>
        <p:nvSpPr>
          <p:cNvPr id="894" name="Google Shape;894;p50"/>
          <p:cNvSpPr txBox="1"/>
          <p:nvPr>
            <p:ph idx="8" type="title"/>
          </p:nvPr>
        </p:nvSpPr>
        <p:spPr>
          <a:xfrm>
            <a:off x="5363375" y="4104025"/>
            <a:ext cx="439800" cy="335100"/>
          </a:xfrm>
          <a:prstGeom prst="rect">
            <a:avLst/>
          </a:prstGeom>
        </p:spPr>
        <p:txBody>
          <a:bodyPr anchorCtr="0" anchor="ctr" bIns="91425" lIns="91425" spcFirstLastPara="1" rIns="91425" wrap="square" tIns="91425">
            <a:spAutoFit/>
          </a:bodyPr>
          <a:lstStyle>
            <a:lvl1pPr lvl="0"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1pPr>
            <a:lvl2pPr lvl="1"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2pPr>
            <a:lvl3pPr lvl="2"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3pPr>
            <a:lvl4pPr lvl="3"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4pPr>
            <a:lvl5pPr lvl="4"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5pPr>
            <a:lvl6pPr lvl="5"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6pPr>
            <a:lvl7pPr lvl="6"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7pPr>
            <a:lvl8pPr lvl="7"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8pPr>
            <a:lvl9pPr lvl="8"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9pPr>
          </a:lstStyle>
          <a:p/>
        </p:txBody>
      </p:sp>
      <p:sp>
        <p:nvSpPr>
          <p:cNvPr id="895" name="Google Shape;895;p50"/>
          <p:cNvSpPr txBox="1"/>
          <p:nvPr>
            <p:ph idx="9" type="body"/>
          </p:nvPr>
        </p:nvSpPr>
        <p:spPr>
          <a:xfrm>
            <a:off x="922250" y="2203550"/>
            <a:ext cx="2141100" cy="16491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896" name="Google Shape;896;p50"/>
          <p:cNvSpPr txBox="1"/>
          <p:nvPr>
            <p:ph idx="13" type="body"/>
          </p:nvPr>
        </p:nvSpPr>
        <p:spPr>
          <a:xfrm>
            <a:off x="6613213" y="2203550"/>
            <a:ext cx="2141100" cy="16491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897" name="Google Shape;897;p50"/>
          <p:cNvSpPr txBox="1"/>
          <p:nvPr>
            <p:ph idx="14" type="body"/>
          </p:nvPr>
        </p:nvSpPr>
        <p:spPr>
          <a:xfrm>
            <a:off x="3767726" y="2203550"/>
            <a:ext cx="2141100" cy="16491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898" name="Google Shape;898;p50"/>
          <p:cNvSpPr txBox="1"/>
          <p:nvPr>
            <p:ph idx="15" type="title"/>
          </p:nvPr>
        </p:nvSpPr>
        <p:spPr>
          <a:xfrm>
            <a:off x="922925" y="841900"/>
            <a:ext cx="2141100" cy="1361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1pPr>
            <a:lvl2pPr lvl="1"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2pPr>
            <a:lvl3pPr lvl="2"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3pPr>
            <a:lvl4pPr lvl="3"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4pPr>
            <a:lvl5pPr lvl="4"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5pPr>
            <a:lvl6pPr lvl="5"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6pPr>
            <a:lvl7pPr lvl="6"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7pPr>
            <a:lvl8pPr lvl="7"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8pPr>
            <a:lvl9pPr lvl="8"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9pPr>
          </a:lstStyle>
          <a:p/>
        </p:txBody>
      </p:sp>
      <p:cxnSp>
        <p:nvCxnSpPr>
          <p:cNvPr id="899" name="Google Shape;899;p50"/>
          <p:cNvCxnSpPr/>
          <p:nvPr/>
        </p:nvCxnSpPr>
        <p:spPr>
          <a:xfrm rot="10800000">
            <a:off x="1352947" y="4439001"/>
            <a:ext cx="1598400" cy="0"/>
          </a:xfrm>
          <a:prstGeom prst="straightConnector1">
            <a:avLst/>
          </a:prstGeom>
          <a:noFill/>
          <a:ln cap="flat" cmpd="sng" w="9525">
            <a:solidFill>
              <a:schemeClr val="lt1"/>
            </a:solidFill>
            <a:prstDash val="solid"/>
            <a:round/>
            <a:headEnd len="sm" w="sm" type="none"/>
            <a:tailEnd len="sm" w="sm" type="none"/>
          </a:ln>
        </p:spPr>
      </p:cxnSp>
      <p:sp>
        <p:nvSpPr>
          <p:cNvPr id="900" name="Google Shape;900;p50"/>
          <p:cNvSpPr/>
          <p:nvPr/>
        </p:nvSpPr>
        <p:spPr>
          <a:xfrm>
            <a:off x="1349465" y="4383492"/>
            <a:ext cx="105900" cy="111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a:ea typeface="Inter"/>
              <a:cs typeface="Inter"/>
              <a:sym typeface="Inter"/>
            </a:endParaRPr>
          </a:p>
        </p:txBody>
      </p:sp>
      <p:cxnSp>
        <p:nvCxnSpPr>
          <p:cNvPr id="901" name="Google Shape;901;p50"/>
          <p:cNvCxnSpPr/>
          <p:nvPr/>
        </p:nvCxnSpPr>
        <p:spPr>
          <a:xfrm rot="10800000">
            <a:off x="1035365" y="4439000"/>
            <a:ext cx="317700" cy="0"/>
          </a:xfrm>
          <a:prstGeom prst="straightConnector1">
            <a:avLst/>
          </a:prstGeom>
          <a:noFill/>
          <a:ln cap="flat" cmpd="sng" w="19050">
            <a:solidFill>
              <a:schemeClr val="accent1"/>
            </a:solidFill>
            <a:prstDash val="solid"/>
            <a:round/>
            <a:headEnd len="sm" w="sm" type="none"/>
            <a:tailEnd len="sm" w="sm" type="none"/>
          </a:ln>
        </p:spPr>
      </p:cxnSp>
      <p:sp>
        <p:nvSpPr>
          <p:cNvPr id="902" name="Google Shape;902;p50"/>
          <p:cNvSpPr txBox="1"/>
          <p:nvPr>
            <p:ph idx="16"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903" name="Google Shape;903;p50"/>
          <p:cNvSpPr txBox="1"/>
          <p:nvPr>
            <p:ph idx="17"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904" name="Google Shape;904;p50"/>
          <p:cNvSpPr txBox="1"/>
          <p:nvPr>
            <p:ph idx="18"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cxnSp>
        <p:nvCxnSpPr>
          <p:cNvPr id="905" name="Google Shape;905;p50"/>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906" name="Google Shape;906;p50"/>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907" name="Google Shape;907;p50"/>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908" name="Google Shape;908;p50"/>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909" name="Google Shape;909;p50"/>
          <p:cNvCxnSpPr/>
          <p:nvPr/>
        </p:nvCxnSpPr>
        <p:spPr>
          <a:xfrm>
            <a:off x="521250" y="841675"/>
            <a:ext cx="8623200" cy="0"/>
          </a:xfrm>
          <a:prstGeom prst="straightConnector1">
            <a:avLst/>
          </a:prstGeom>
          <a:noFill/>
          <a:ln cap="flat" cmpd="sng" w="9525">
            <a:solidFill>
              <a:schemeClr val="lt1"/>
            </a:solidFill>
            <a:prstDash val="solid"/>
            <a:round/>
            <a:headEnd len="sm" w="sm" type="none"/>
            <a:tailEnd len="sm" w="sm" type="none"/>
          </a:ln>
        </p:spPr>
      </p:cxnSp>
      <p:sp>
        <p:nvSpPr>
          <p:cNvPr id="910" name="Google Shape;910;p50"/>
          <p:cNvSpPr txBox="1"/>
          <p:nvPr>
            <p:ph idx="19" type="title"/>
          </p:nvPr>
        </p:nvSpPr>
        <p:spPr>
          <a:xfrm flipH="1">
            <a:off x="524150" y="334900"/>
            <a:ext cx="6248700" cy="5100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cxnSp>
        <p:nvCxnSpPr>
          <p:cNvPr id="911" name="Google Shape;911;p50"/>
          <p:cNvCxnSpPr/>
          <p:nvPr/>
        </p:nvCxnSpPr>
        <p:spPr>
          <a:xfrm rot="10800000">
            <a:off x="7043347" y="4439001"/>
            <a:ext cx="1598400" cy="0"/>
          </a:xfrm>
          <a:prstGeom prst="straightConnector1">
            <a:avLst/>
          </a:prstGeom>
          <a:noFill/>
          <a:ln cap="flat" cmpd="sng" w="9525">
            <a:solidFill>
              <a:schemeClr val="lt1"/>
            </a:solidFill>
            <a:prstDash val="solid"/>
            <a:round/>
            <a:headEnd len="sm" w="sm" type="none"/>
            <a:tailEnd len="sm" w="sm" type="none"/>
          </a:ln>
        </p:spPr>
      </p:cxnSp>
      <p:sp>
        <p:nvSpPr>
          <p:cNvPr id="912" name="Google Shape;912;p50"/>
          <p:cNvSpPr/>
          <p:nvPr/>
        </p:nvSpPr>
        <p:spPr>
          <a:xfrm>
            <a:off x="7039865" y="4383492"/>
            <a:ext cx="105900" cy="111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Gowun Batang"/>
              <a:ea typeface="Gowun Batang"/>
              <a:cs typeface="Gowun Batang"/>
              <a:sym typeface="Gowun Batang"/>
            </a:endParaRPr>
          </a:p>
        </p:txBody>
      </p:sp>
      <p:cxnSp>
        <p:nvCxnSpPr>
          <p:cNvPr id="913" name="Google Shape;913;p50"/>
          <p:cNvCxnSpPr/>
          <p:nvPr/>
        </p:nvCxnSpPr>
        <p:spPr>
          <a:xfrm rot="10800000">
            <a:off x="6725765" y="4439000"/>
            <a:ext cx="317700" cy="0"/>
          </a:xfrm>
          <a:prstGeom prst="straightConnector1">
            <a:avLst/>
          </a:prstGeom>
          <a:noFill/>
          <a:ln cap="flat" cmpd="sng" w="19050">
            <a:solidFill>
              <a:schemeClr val="accent1"/>
            </a:solidFill>
            <a:prstDash val="solid"/>
            <a:round/>
            <a:headEnd len="sm" w="sm" type="none"/>
            <a:tailEnd len="sm" w="sm" type="none"/>
          </a:ln>
        </p:spPr>
      </p:cxnSp>
      <p:sp>
        <p:nvSpPr>
          <p:cNvPr id="914" name="Google Shape;914;p50"/>
          <p:cNvSpPr txBox="1"/>
          <p:nvPr>
            <p:ph idx="20" type="title"/>
          </p:nvPr>
        </p:nvSpPr>
        <p:spPr>
          <a:xfrm>
            <a:off x="6613888" y="841900"/>
            <a:ext cx="2141100" cy="1361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1pPr>
            <a:lvl2pPr lvl="1"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2pPr>
            <a:lvl3pPr lvl="2"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3pPr>
            <a:lvl4pPr lvl="3"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4pPr>
            <a:lvl5pPr lvl="4"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5pPr>
            <a:lvl6pPr lvl="5"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6pPr>
            <a:lvl7pPr lvl="6"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7pPr>
            <a:lvl8pPr lvl="7"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8pPr>
            <a:lvl9pPr lvl="8"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9pPr>
          </a:lstStyle>
          <a:p/>
        </p:txBody>
      </p:sp>
      <p:cxnSp>
        <p:nvCxnSpPr>
          <p:cNvPr id="915" name="Google Shape;915;p50"/>
          <p:cNvCxnSpPr/>
          <p:nvPr/>
        </p:nvCxnSpPr>
        <p:spPr>
          <a:xfrm rot="10800000">
            <a:off x="520800" y="2203225"/>
            <a:ext cx="8623200" cy="0"/>
          </a:xfrm>
          <a:prstGeom prst="straightConnector1">
            <a:avLst/>
          </a:prstGeom>
          <a:noFill/>
          <a:ln cap="flat" cmpd="sng" w="9525">
            <a:solidFill>
              <a:schemeClr val="lt1"/>
            </a:solidFill>
            <a:prstDash val="solid"/>
            <a:round/>
            <a:headEnd len="sm" w="sm" type="none"/>
            <a:tailEnd len="sm" w="sm" type="none"/>
          </a:ln>
        </p:spPr>
      </p:cxnSp>
      <p:sp>
        <p:nvSpPr>
          <p:cNvPr id="916" name="Google Shape;916;p50"/>
          <p:cNvSpPr txBox="1"/>
          <p:nvPr>
            <p:ph idx="21" type="title"/>
          </p:nvPr>
        </p:nvSpPr>
        <p:spPr>
          <a:xfrm>
            <a:off x="3768413" y="841900"/>
            <a:ext cx="2141100" cy="1361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1pPr>
            <a:lvl2pPr lvl="1"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2pPr>
            <a:lvl3pPr lvl="2"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3pPr>
            <a:lvl4pPr lvl="3"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4pPr>
            <a:lvl5pPr lvl="4"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5pPr>
            <a:lvl6pPr lvl="5"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6pPr>
            <a:lvl7pPr lvl="6"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7pPr>
            <a:lvl8pPr lvl="7"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8pPr>
            <a:lvl9pPr lvl="8"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9pPr>
          </a:lstStyle>
          <a:p/>
        </p:txBody>
      </p:sp>
      <p:cxnSp>
        <p:nvCxnSpPr>
          <p:cNvPr id="917" name="Google Shape;917;p50"/>
          <p:cNvCxnSpPr/>
          <p:nvPr/>
        </p:nvCxnSpPr>
        <p:spPr>
          <a:xfrm rot="10800000">
            <a:off x="4204772" y="4439001"/>
            <a:ext cx="1598400" cy="0"/>
          </a:xfrm>
          <a:prstGeom prst="straightConnector1">
            <a:avLst/>
          </a:prstGeom>
          <a:noFill/>
          <a:ln cap="flat" cmpd="sng" w="9525">
            <a:solidFill>
              <a:schemeClr val="lt1"/>
            </a:solidFill>
            <a:prstDash val="solid"/>
            <a:round/>
            <a:headEnd len="sm" w="sm" type="none"/>
            <a:tailEnd len="sm" w="sm" type="none"/>
          </a:ln>
        </p:spPr>
      </p:cxnSp>
      <p:sp>
        <p:nvSpPr>
          <p:cNvPr id="918" name="Google Shape;918;p50"/>
          <p:cNvSpPr/>
          <p:nvPr/>
        </p:nvSpPr>
        <p:spPr>
          <a:xfrm>
            <a:off x="5076315" y="4383492"/>
            <a:ext cx="105900" cy="111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Gowun Batang"/>
              <a:ea typeface="Gowun Batang"/>
              <a:cs typeface="Gowun Batang"/>
              <a:sym typeface="Gowun Batang"/>
            </a:endParaRPr>
          </a:p>
        </p:txBody>
      </p:sp>
      <p:cxnSp>
        <p:nvCxnSpPr>
          <p:cNvPr id="919" name="Google Shape;919;p50"/>
          <p:cNvCxnSpPr/>
          <p:nvPr/>
        </p:nvCxnSpPr>
        <p:spPr>
          <a:xfrm rot="10800000">
            <a:off x="3887050" y="4439000"/>
            <a:ext cx="1212600" cy="0"/>
          </a:xfrm>
          <a:prstGeom prst="straightConnector1">
            <a:avLst/>
          </a:prstGeom>
          <a:noFill/>
          <a:ln cap="flat" cmpd="sng" w="19050">
            <a:solidFill>
              <a:schemeClr val="lt1"/>
            </a:solidFill>
            <a:prstDash val="solid"/>
            <a:round/>
            <a:headEnd len="sm" w="sm" type="none"/>
            <a:tailEnd len="sm" w="sm" type="none"/>
          </a:ln>
        </p:spPr>
      </p:cxnSp>
      <p:cxnSp>
        <p:nvCxnSpPr>
          <p:cNvPr id="920" name="Google Shape;920;p50"/>
          <p:cNvCxnSpPr/>
          <p:nvPr/>
        </p:nvCxnSpPr>
        <p:spPr>
          <a:xfrm rot="10800000">
            <a:off x="527025" y="3852400"/>
            <a:ext cx="86232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cutive Team Intro - ALT 1">
  <p:cSld name="BLANK_1_4">
    <p:bg>
      <p:bgPr>
        <a:solidFill>
          <a:schemeClr val="lt2"/>
        </a:solidFill>
      </p:bgPr>
    </p:bg>
    <p:spTree>
      <p:nvGrpSpPr>
        <p:cNvPr id="69" name="Shape 69"/>
        <p:cNvGrpSpPr/>
        <p:nvPr/>
      </p:nvGrpSpPr>
      <p:grpSpPr>
        <a:xfrm>
          <a:off x="0" y="0"/>
          <a:ext cx="0" cy="0"/>
          <a:chOff x="0" y="0"/>
          <a:chExt cx="0" cy="0"/>
        </a:xfrm>
      </p:grpSpPr>
      <p:sp>
        <p:nvSpPr>
          <p:cNvPr id="70" name="Google Shape;70;p6"/>
          <p:cNvSpPr txBox="1"/>
          <p:nvPr>
            <p:ph idx="1" type="subTitle"/>
          </p:nvPr>
        </p:nvSpPr>
        <p:spPr>
          <a:xfrm>
            <a:off x="7876950" y="4432750"/>
            <a:ext cx="1267800" cy="699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1pPr>
            <a:lvl2pPr lvl="1"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2pPr>
            <a:lvl3pPr lvl="2"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3pPr>
            <a:lvl4pPr lvl="3"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4pPr>
            <a:lvl5pPr lvl="4"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5pPr>
            <a:lvl6pPr lvl="5"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6pPr>
            <a:lvl7pPr lvl="6"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7pPr>
            <a:lvl8pPr lvl="7"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8pPr>
            <a:lvl9pPr lvl="8"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9pPr>
          </a:lstStyle>
          <a:p/>
        </p:txBody>
      </p:sp>
      <p:sp>
        <p:nvSpPr>
          <p:cNvPr id="71" name="Google Shape;71;p6"/>
          <p:cNvSpPr txBox="1"/>
          <p:nvPr>
            <p:ph idx="2" type="subTitle"/>
          </p:nvPr>
        </p:nvSpPr>
        <p:spPr>
          <a:xfrm>
            <a:off x="6616523" y="4432750"/>
            <a:ext cx="1259100" cy="699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1pPr>
            <a:lvl2pPr lvl="1"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2pPr>
            <a:lvl3pPr lvl="2"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3pPr>
            <a:lvl4pPr lvl="3"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4pPr>
            <a:lvl5pPr lvl="4"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5pPr>
            <a:lvl6pPr lvl="5"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6pPr>
            <a:lvl7pPr lvl="6"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7pPr>
            <a:lvl8pPr lvl="7"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8pPr>
            <a:lvl9pPr lvl="8"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9pPr>
          </a:lstStyle>
          <a:p/>
        </p:txBody>
      </p:sp>
      <p:sp>
        <p:nvSpPr>
          <p:cNvPr id="72" name="Google Shape;72;p6"/>
          <p:cNvSpPr txBox="1"/>
          <p:nvPr>
            <p:ph idx="3" type="subTitle"/>
          </p:nvPr>
        </p:nvSpPr>
        <p:spPr>
          <a:xfrm>
            <a:off x="5357423" y="4432750"/>
            <a:ext cx="1259100" cy="699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1pPr>
            <a:lvl2pPr lvl="1"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2pPr>
            <a:lvl3pPr lvl="2"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3pPr>
            <a:lvl4pPr lvl="3"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4pPr>
            <a:lvl5pPr lvl="4"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5pPr>
            <a:lvl6pPr lvl="5"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6pPr>
            <a:lvl7pPr lvl="6"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7pPr>
            <a:lvl8pPr lvl="7"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8pPr>
            <a:lvl9pPr lvl="8"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9pPr>
          </a:lstStyle>
          <a:p/>
        </p:txBody>
      </p:sp>
      <p:sp>
        <p:nvSpPr>
          <p:cNvPr id="73" name="Google Shape;73;p6"/>
          <p:cNvSpPr txBox="1"/>
          <p:nvPr>
            <p:ph idx="4" type="subTitle"/>
          </p:nvPr>
        </p:nvSpPr>
        <p:spPr>
          <a:xfrm>
            <a:off x="4097348" y="4432750"/>
            <a:ext cx="1259100" cy="699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1pPr>
            <a:lvl2pPr lvl="1"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2pPr>
            <a:lvl3pPr lvl="2"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3pPr>
            <a:lvl4pPr lvl="3"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4pPr>
            <a:lvl5pPr lvl="4"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5pPr>
            <a:lvl6pPr lvl="5"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6pPr>
            <a:lvl7pPr lvl="6"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7pPr>
            <a:lvl8pPr lvl="7"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8pPr>
            <a:lvl9pPr lvl="8"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9pPr>
          </a:lstStyle>
          <a:p/>
        </p:txBody>
      </p:sp>
      <p:sp>
        <p:nvSpPr>
          <p:cNvPr id="74" name="Google Shape;74;p6"/>
          <p:cNvSpPr txBox="1"/>
          <p:nvPr>
            <p:ph idx="5" type="subTitle"/>
          </p:nvPr>
        </p:nvSpPr>
        <p:spPr>
          <a:xfrm>
            <a:off x="2829250" y="4432750"/>
            <a:ext cx="1268100" cy="699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1pPr>
            <a:lvl2pPr lvl="1"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2pPr>
            <a:lvl3pPr lvl="2"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3pPr>
            <a:lvl4pPr lvl="3"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4pPr>
            <a:lvl5pPr lvl="4"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5pPr>
            <a:lvl6pPr lvl="5"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6pPr>
            <a:lvl7pPr lvl="6"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7pPr>
            <a:lvl8pPr lvl="7"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8pPr>
            <a:lvl9pPr lvl="8"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9pPr>
          </a:lstStyle>
          <a:p/>
        </p:txBody>
      </p:sp>
      <p:sp>
        <p:nvSpPr>
          <p:cNvPr id="75" name="Google Shape;75;p6"/>
          <p:cNvSpPr txBox="1"/>
          <p:nvPr>
            <p:ph idx="6" type="subTitle"/>
          </p:nvPr>
        </p:nvSpPr>
        <p:spPr>
          <a:xfrm>
            <a:off x="7876950" y="2287525"/>
            <a:ext cx="1267800" cy="699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1pPr>
            <a:lvl2pPr lvl="1"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2pPr>
            <a:lvl3pPr lvl="2"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3pPr>
            <a:lvl4pPr lvl="3"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4pPr>
            <a:lvl5pPr lvl="4"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5pPr>
            <a:lvl6pPr lvl="5"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6pPr>
            <a:lvl7pPr lvl="6"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7pPr>
            <a:lvl8pPr lvl="7"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8pPr>
            <a:lvl9pPr lvl="8"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9pPr>
          </a:lstStyle>
          <a:p/>
        </p:txBody>
      </p:sp>
      <p:sp>
        <p:nvSpPr>
          <p:cNvPr id="76" name="Google Shape;76;p6"/>
          <p:cNvSpPr txBox="1"/>
          <p:nvPr>
            <p:ph idx="7" type="subTitle"/>
          </p:nvPr>
        </p:nvSpPr>
        <p:spPr>
          <a:xfrm>
            <a:off x="6616523" y="2287525"/>
            <a:ext cx="1259100" cy="699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1pPr>
            <a:lvl2pPr lvl="1"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2pPr>
            <a:lvl3pPr lvl="2"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3pPr>
            <a:lvl4pPr lvl="3"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4pPr>
            <a:lvl5pPr lvl="4"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5pPr>
            <a:lvl6pPr lvl="5"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6pPr>
            <a:lvl7pPr lvl="6"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7pPr>
            <a:lvl8pPr lvl="7"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8pPr>
            <a:lvl9pPr lvl="8"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9pPr>
          </a:lstStyle>
          <a:p/>
        </p:txBody>
      </p:sp>
      <p:sp>
        <p:nvSpPr>
          <p:cNvPr id="77" name="Google Shape;77;p6"/>
          <p:cNvSpPr txBox="1"/>
          <p:nvPr>
            <p:ph idx="8" type="subTitle"/>
          </p:nvPr>
        </p:nvSpPr>
        <p:spPr>
          <a:xfrm>
            <a:off x="5357423" y="2287525"/>
            <a:ext cx="1259100" cy="699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1pPr>
            <a:lvl2pPr lvl="1"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2pPr>
            <a:lvl3pPr lvl="2"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3pPr>
            <a:lvl4pPr lvl="3"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4pPr>
            <a:lvl5pPr lvl="4"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5pPr>
            <a:lvl6pPr lvl="5"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6pPr>
            <a:lvl7pPr lvl="6"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7pPr>
            <a:lvl8pPr lvl="7"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8pPr>
            <a:lvl9pPr lvl="8"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9pPr>
          </a:lstStyle>
          <a:p/>
        </p:txBody>
      </p:sp>
      <p:sp>
        <p:nvSpPr>
          <p:cNvPr id="78" name="Google Shape;78;p6"/>
          <p:cNvSpPr txBox="1"/>
          <p:nvPr>
            <p:ph idx="9" type="subTitle"/>
          </p:nvPr>
        </p:nvSpPr>
        <p:spPr>
          <a:xfrm>
            <a:off x="4097348" y="2287525"/>
            <a:ext cx="1259100" cy="699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1pPr>
            <a:lvl2pPr lvl="1"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2pPr>
            <a:lvl3pPr lvl="2"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3pPr>
            <a:lvl4pPr lvl="3"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4pPr>
            <a:lvl5pPr lvl="4"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5pPr>
            <a:lvl6pPr lvl="5"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6pPr>
            <a:lvl7pPr lvl="6"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7pPr>
            <a:lvl8pPr lvl="7"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8pPr>
            <a:lvl9pPr lvl="8"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9pPr>
          </a:lstStyle>
          <a:p/>
        </p:txBody>
      </p:sp>
      <p:sp>
        <p:nvSpPr>
          <p:cNvPr id="79" name="Google Shape;79;p6"/>
          <p:cNvSpPr txBox="1"/>
          <p:nvPr>
            <p:ph type="title"/>
          </p:nvPr>
        </p:nvSpPr>
        <p:spPr>
          <a:xfrm>
            <a:off x="519850" y="844700"/>
            <a:ext cx="2309400" cy="2142000"/>
          </a:xfrm>
          <a:prstGeom prst="rect">
            <a:avLst/>
          </a:prstGeom>
        </p:spPr>
        <p:txBody>
          <a:bodyPr anchorCtr="0" anchor="ctr" bIns="91425" lIns="182875" spcFirstLastPara="1" rIns="182875" wrap="square" tIns="91425">
            <a:noAutofit/>
          </a:bodyPr>
          <a:lstStyle>
            <a:lvl1pPr lvl="0" algn="ctr">
              <a:spcBef>
                <a:spcPts val="0"/>
              </a:spcBef>
              <a:spcAft>
                <a:spcPts val="0"/>
              </a:spcAft>
              <a:buClr>
                <a:schemeClr val="accent1"/>
              </a:buClr>
              <a:buSzPts val="1200"/>
              <a:buFont typeface="Inter SemiBold"/>
              <a:buNone/>
              <a:defRPr sz="1200">
                <a:solidFill>
                  <a:schemeClr val="accent1"/>
                </a:solidFill>
                <a:latin typeface="Inter SemiBold"/>
                <a:ea typeface="Inter SemiBold"/>
                <a:cs typeface="Inter SemiBold"/>
                <a:sym typeface="Inter SemiBold"/>
              </a:defRPr>
            </a:lvl1pPr>
            <a:lvl2pPr lvl="1" algn="ctr">
              <a:spcBef>
                <a:spcPts val="0"/>
              </a:spcBef>
              <a:spcAft>
                <a:spcPts val="0"/>
              </a:spcAft>
              <a:buClr>
                <a:schemeClr val="accent1"/>
              </a:buClr>
              <a:buSzPts val="1200"/>
              <a:buFont typeface="Inter SemiBold"/>
              <a:buNone/>
              <a:defRPr sz="1200">
                <a:solidFill>
                  <a:schemeClr val="accent1"/>
                </a:solidFill>
                <a:latin typeface="Inter SemiBold"/>
                <a:ea typeface="Inter SemiBold"/>
                <a:cs typeface="Inter SemiBold"/>
                <a:sym typeface="Inter SemiBold"/>
              </a:defRPr>
            </a:lvl2pPr>
            <a:lvl3pPr lvl="2" algn="ctr">
              <a:spcBef>
                <a:spcPts val="0"/>
              </a:spcBef>
              <a:spcAft>
                <a:spcPts val="0"/>
              </a:spcAft>
              <a:buClr>
                <a:schemeClr val="accent1"/>
              </a:buClr>
              <a:buSzPts val="1200"/>
              <a:buFont typeface="Inter SemiBold"/>
              <a:buNone/>
              <a:defRPr sz="1200">
                <a:solidFill>
                  <a:schemeClr val="accent1"/>
                </a:solidFill>
                <a:latin typeface="Inter SemiBold"/>
                <a:ea typeface="Inter SemiBold"/>
                <a:cs typeface="Inter SemiBold"/>
                <a:sym typeface="Inter SemiBold"/>
              </a:defRPr>
            </a:lvl3pPr>
            <a:lvl4pPr lvl="3" algn="ctr">
              <a:spcBef>
                <a:spcPts val="0"/>
              </a:spcBef>
              <a:spcAft>
                <a:spcPts val="0"/>
              </a:spcAft>
              <a:buClr>
                <a:schemeClr val="accent1"/>
              </a:buClr>
              <a:buSzPts val="1200"/>
              <a:buFont typeface="Inter SemiBold"/>
              <a:buNone/>
              <a:defRPr sz="1200">
                <a:solidFill>
                  <a:schemeClr val="accent1"/>
                </a:solidFill>
                <a:latin typeface="Inter SemiBold"/>
                <a:ea typeface="Inter SemiBold"/>
                <a:cs typeface="Inter SemiBold"/>
                <a:sym typeface="Inter SemiBold"/>
              </a:defRPr>
            </a:lvl4pPr>
            <a:lvl5pPr lvl="4" algn="ctr">
              <a:spcBef>
                <a:spcPts val="0"/>
              </a:spcBef>
              <a:spcAft>
                <a:spcPts val="0"/>
              </a:spcAft>
              <a:buClr>
                <a:schemeClr val="accent1"/>
              </a:buClr>
              <a:buSzPts val="1200"/>
              <a:buFont typeface="Inter SemiBold"/>
              <a:buNone/>
              <a:defRPr sz="1200">
                <a:solidFill>
                  <a:schemeClr val="accent1"/>
                </a:solidFill>
                <a:latin typeface="Inter SemiBold"/>
                <a:ea typeface="Inter SemiBold"/>
                <a:cs typeface="Inter SemiBold"/>
                <a:sym typeface="Inter SemiBold"/>
              </a:defRPr>
            </a:lvl5pPr>
            <a:lvl6pPr lvl="5" algn="ctr">
              <a:spcBef>
                <a:spcPts val="0"/>
              </a:spcBef>
              <a:spcAft>
                <a:spcPts val="0"/>
              </a:spcAft>
              <a:buClr>
                <a:schemeClr val="accent1"/>
              </a:buClr>
              <a:buSzPts val="1200"/>
              <a:buFont typeface="Inter SemiBold"/>
              <a:buNone/>
              <a:defRPr sz="1200">
                <a:solidFill>
                  <a:schemeClr val="accent1"/>
                </a:solidFill>
                <a:latin typeface="Inter SemiBold"/>
                <a:ea typeface="Inter SemiBold"/>
                <a:cs typeface="Inter SemiBold"/>
                <a:sym typeface="Inter SemiBold"/>
              </a:defRPr>
            </a:lvl6pPr>
            <a:lvl7pPr lvl="6" algn="ctr">
              <a:spcBef>
                <a:spcPts val="0"/>
              </a:spcBef>
              <a:spcAft>
                <a:spcPts val="0"/>
              </a:spcAft>
              <a:buClr>
                <a:schemeClr val="accent1"/>
              </a:buClr>
              <a:buSzPts val="1200"/>
              <a:buFont typeface="Inter SemiBold"/>
              <a:buNone/>
              <a:defRPr sz="1200">
                <a:solidFill>
                  <a:schemeClr val="accent1"/>
                </a:solidFill>
                <a:latin typeface="Inter SemiBold"/>
                <a:ea typeface="Inter SemiBold"/>
                <a:cs typeface="Inter SemiBold"/>
                <a:sym typeface="Inter SemiBold"/>
              </a:defRPr>
            </a:lvl7pPr>
            <a:lvl8pPr lvl="7" algn="ctr">
              <a:spcBef>
                <a:spcPts val="0"/>
              </a:spcBef>
              <a:spcAft>
                <a:spcPts val="0"/>
              </a:spcAft>
              <a:buClr>
                <a:schemeClr val="accent1"/>
              </a:buClr>
              <a:buSzPts val="1200"/>
              <a:buFont typeface="Inter SemiBold"/>
              <a:buNone/>
              <a:defRPr sz="1200">
                <a:solidFill>
                  <a:schemeClr val="accent1"/>
                </a:solidFill>
                <a:latin typeface="Inter SemiBold"/>
                <a:ea typeface="Inter SemiBold"/>
                <a:cs typeface="Inter SemiBold"/>
                <a:sym typeface="Inter SemiBold"/>
              </a:defRPr>
            </a:lvl8pPr>
            <a:lvl9pPr lvl="8" algn="ctr">
              <a:spcBef>
                <a:spcPts val="0"/>
              </a:spcBef>
              <a:spcAft>
                <a:spcPts val="0"/>
              </a:spcAft>
              <a:buClr>
                <a:schemeClr val="accent1"/>
              </a:buClr>
              <a:buSzPts val="1200"/>
              <a:buFont typeface="Inter SemiBold"/>
              <a:buNone/>
              <a:defRPr sz="1200">
                <a:solidFill>
                  <a:schemeClr val="accent1"/>
                </a:solidFill>
                <a:latin typeface="Inter SemiBold"/>
                <a:ea typeface="Inter SemiBold"/>
                <a:cs typeface="Inter SemiBold"/>
                <a:sym typeface="Inter SemiBold"/>
              </a:defRPr>
            </a:lvl9pPr>
          </a:lstStyle>
          <a:p/>
        </p:txBody>
      </p:sp>
      <p:sp>
        <p:nvSpPr>
          <p:cNvPr id="80" name="Google Shape;80;p6"/>
          <p:cNvSpPr txBox="1"/>
          <p:nvPr>
            <p:ph idx="13"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81" name="Google Shape;81;p6"/>
          <p:cNvSpPr txBox="1"/>
          <p:nvPr>
            <p:ph idx="14"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82" name="Google Shape;82;p6"/>
          <p:cNvSpPr txBox="1"/>
          <p:nvPr>
            <p:ph idx="15"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83" name="Google Shape;83;p6"/>
          <p:cNvSpPr txBox="1"/>
          <p:nvPr>
            <p:ph idx="16" type="title"/>
          </p:nvPr>
        </p:nvSpPr>
        <p:spPr>
          <a:xfrm flipH="1">
            <a:off x="524150" y="334900"/>
            <a:ext cx="8098500" cy="5100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cxnSp>
        <p:nvCxnSpPr>
          <p:cNvPr id="84" name="Google Shape;84;p6"/>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85" name="Google Shape;85;p6"/>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sp>
        <p:nvSpPr>
          <p:cNvPr id="86" name="Google Shape;86;p6"/>
          <p:cNvSpPr txBox="1"/>
          <p:nvPr>
            <p:ph idx="17" type="title"/>
          </p:nvPr>
        </p:nvSpPr>
        <p:spPr>
          <a:xfrm>
            <a:off x="519850" y="2986700"/>
            <a:ext cx="2309400" cy="2142000"/>
          </a:xfrm>
          <a:prstGeom prst="rect">
            <a:avLst/>
          </a:prstGeom>
        </p:spPr>
        <p:txBody>
          <a:bodyPr anchorCtr="0" anchor="ctr" bIns="91425" lIns="182875" spcFirstLastPara="1" rIns="182875" wrap="square" tIns="91425">
            <a:noAutofit/>
          </a:bodyPr>
          <a:lstStyle>
            <a:lvl1pPr lvl="0"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1pPr>
            <a:lvl2pPr lvl="1"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2pPr>
            <a:lvl3pPr lvl="2"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3pPr>
            <a:lvl4pPr lvl="3"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4pPr>
            <a:lvl5pPr lvl="4"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5pPr>
            <a:lvl6pPr lvl="5"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6pPr>
            <a:lvl7pPr lvl="6"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7pPr>
            <a:lvl8pPr lvl="7"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8pPr>
            <a:lvl9pPr lvl="8"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9pPr>
          </a:lstStyle>
          <a:p/>
        </p:txBody>
      </p:sp>
      <p:sp>
        <p:nvSpPr>
          <p:cNvPr id="87" name="Google Shape;87;p6"/>
          <p:cNvSpPr txBox="1"/>
          <p:nvPr>
            <p:ph idx="18" type="subTitle"/>
          </p:nvPr>
        </p:nvSpPr>
        <p:spPr>
          <a:xfrm>
            <a:off x="2829250" y="2287525"/>
            <a:ext cx="1268100" cy="699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1pPr>
            <a:lvl2pPr lvl="1"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2pPr>
            <a:lvl3pPr lvl="2"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3pPr>
            <a:lvl4pPr lvl="3"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4pPr>
            <a:lvl5pPr lvl="4"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5pPr>
            <a:lvl6pPr lvl="5"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6pPr>
            <a:lvl7pPr lvl="6"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7pPr>
            <a:lvl8pPr lvl="7"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8pPr>
            <a:lvl9pPr lvl="8"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9pPr>
          </a:lstStyle>
          <a:p/>
        </p:txBody>
      </p:sp>
      <p:sp>
        <p:nvSpPr>
          <p:cNvPr id="88" name="Google Shape;88;p6"/>
          <p:cNvSpPr/>
          <p:nvPr>
            <p:ph idx="19" type="pic"/>
          </p:nvPr>
        </p:nvSpPr>
        <p:spPr>
          <a:xfrm>
            <a:off x="2833325" y="844900"/>
            <a:ext cx="1259100" cy="1443000"/>
          </a:xfrm>
          <a:prstGeom prst="rect">
            <a:avLst/>
          </a:prstGeom>
          <a:noFill/>
          <a:ln>
            <a:noFill/>
          </a:ln>
        </p:spPr>
      </p:sp>
      <p:sp>
        <p:nvSpPr>
          <p:cNvPr id="89" name="Google Shape;89;p6"/>
          <p:cNvSpPr/>
          <p:nvPr>
            <p:ph idx="20" type="pic"/>
          </p:nvPr>
        </p:nvSpPr>
        <p:spPr>
          <a:xfrm>
            <a:off x="4102050" y="844900"/>
            <a:ext cx="1250100" cy="1443000"/>
          </a:xfrm>
          <a:prstGeom prst="rect">
            <a:avLst/>
          </a:prstGeom>
          <a:noFill/>
          <a:ln>
            <a:noFill/>
          </a:ln>
        </p:spPr>
      </p:sp>
      <p:sp>
        <p:nvSpPr>
          <p:cNvPr id="90" name="Google Shape;90;p6"/>
          <p:cNvSpPr/>
          <p:nvPr>
            <p:ph idx="21" type="pic"/>
          </p:nvPr>
        </p:nvSpPr>
        <p:spPr>
          <a:xfrm>
            <a:off x="5362100" y="844900"/>
            <a:ext cx="1250100" cy="1443000"/>
          </a:xfrm>
          <a:prstGeom prst="rect">
            <a:avLst/>
          </a:prstGeom>
          <a:noFill/>
          <a:ln>
            <a:noFill/>
          </a:ln>
        </p:spPr>
      </p:sp>
      <p:sp>
        <p:nvSpPr>
          <p:cNvPr id="91" name="Google Shape;91;p6"/>
          <p:cNvSpPr/>
          <p:nvPr>
            <p:ph idx="22" type="pic"/>
          </p:nvPr>
        </p:nvSpPr>
        <p:spPr>
          <a:xfrm>
            <a:off x="6622150" y="844900"/>
            <a:ext cx="1250100" cy="1443000"/>
          </a:xfrm>
          <a:prstGeom prst="rect">
            <a:avLst/>
          </a:prstGeom>
          <a:noFill/>
          <a:ln>
            <a:noFill/>
          </a:ln>
        </p:spPr>
      </p:sp>
      <p:sp>
        <p:nvSpPr>
          <p:cNvPr id="92" name="Google Shape;92;p6"/>
          <p:cNvSpPr/>
          <p:nvPr>
            <p:ph idx="23" type="pic"/>
          </p:nvPr>
        </p:nvSpPr>
        <p:spPr>
          <a:xfrm>
            <a:off x="7881550" y="844900"/>
            <a:ext cx="1262400" cy="1443000"/>
          </a:xfrm>
          <a:prstGeom prst="rect">
            <a:avLst/>
          </a:prstGeom>
          <a:noFill/>
          <a:ln>
            <a:noFill/>
          </a:ln>
        </p:spPr>
      </p:sp>
      <p:sp>
        <p:nvSpPr>
          <p:cNvPr id="93" name="Google Shape;93;p6"/>
          <p:cNvSpPr/>
          <p:nvPr>
            <p:ph idx="24" type="pic"/>
          </p:nvPr>
        </p:nvSpPr>
        <p:spPr>
          <a:xfrm>
            <a:off x="2833325" y="2991250"/>
            <a:ext cx="1259100" cy="1441800"/>
          </a:xfrm>
          <a:prstGeom prst="rect">
            <a:avLst/>
          </a:prstGeom>
          <a:noFill/>
          <a:ln>
            <a:noFill/>
          </a:ln>
        </p:spPr>
      </p:sp>
      <p:sp>
        <p:nvSpPr>
          <p:cNvPr id="94" name="Google Shape;94;p6"/>
          <p:cNvSpPr/>
          <p:nvPr>
            <p:ph idx="25" type="pic"/>
          </p:nvPr>
        </p:nvSpPr>
        <p:spPr>
          <a:xfrm>
            <a:off x="4102050" y="2991250"/>
            <a:ext cx="1250100" cy="1441800"/>
          </a:xfrm>
          <a:prstGeom prst="rect">
            <a:avLst/>
          </a:prstGeom>
          <a:noFill/>
          <a:ln>
            <a:noFill/>
          </a:ln>
        </p:spPr>
      </p:sp>
      <p:sp>
        <p:nvSpPr>
          <p:cNvPr id="95" name="Google Shape;95;p6"/>
          <p:cNvSpPr/>
          <p:nvPr>
            <p:ph idx="26" type="pic"/>
          </p:nvPr>
        </p:nvSpPr>
        <p:spPr>
          <a:xfrm>
            <a:off x="5362100" y="2991250"/>
            <a:ext cx="1250100" cy="1441800"/>
          </a:xfrm>
          <a:prstGeom prst="rect">
            <a:avLst/>
          </a:prstGeom>
          <a:noFill/>
          <a:ln>
            <a:noFill/>
          </a:ln>
        </p:spPr>
      </p:sp>
      <p:sp>
        <p:nvSpPr>
          <p:cNvPr id="96" name="Google Shape;96;p6"/>
          <p:cNvSpPr/>
          <p:nvPr>
            <p:ph idx="27" type="pic"/>
          </p:nvPr>
        </p:nvSpPr>
        <p:spPr>
          <a:xfrm>
            <a:off x="6622150" y="2991250"/>
            <a:ext cx="1250100" cy="1441800"/>
          </a:xfrm>
          <a:prstGeom prst="rect">
            <a:avLst/>
          </a:prstGeom>
          <a:noFill/>
          <a:ln>
            <a:noFill/>
          </a:ln>
        </p:spPr>
      </p:sp>
      <p:sp>
        <p:nvSpPr>
          <p:cNvPr id="97" name="Google Shape;97;p6"/>
          <p:cNvSpPr/>
          <p:nvPr>
            <p:ph idx="28" type="pic"/>
          </p:nvPr>
        </p:nvSpPr>
        <p:spPr>
          <a:xfrm>
            <a:off x="7881550" y="2991250"/>
            <a:ext cx="1262400" cy="1441800"/>
          </a:xfrm>
          <a:prstGeom prst="rect">
            <a:avLst/>
          </a:prstGeom>
          <a:noFill/>
          <a:ln>
            <a:noFill/>
          </a:ln>
        </p:spPr>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PI - ALT 3">
  <p:cSld name="CUSTOM">
    <p:bg>
      <p:bgPr>
        <a:solidFill>
          <a:schemeClr val="lt1"/>
        </a:solidFill>
      </p:bgPr>
    </p:bg>
    <p:spTree>
      <p:nvGrpSpPr>
        <p:cNvPr id="921" name="Shape 921"/>
        <p:cNvGrpSpPr/>
        <p:nvPr/>
      </p:nvGrpSpPr>
      <p:grpSpPr>
        <a:xfrm>
          <a:off x="0" y="0"/>
          <a:ext cx="0" cy="0"/>
          <a:chOff x="0" y="0"/>
          <a:chExt cx="0" cy="0"/>
        </a:xfrm>
      </p:grpSpPr>
      <p:grpSp>
        <p:nvGrpSpPr>
          <p:cNvPr id="922" name="Google Shape;922;p51"/>
          <p:cNvGrpSpPr/>
          <p:nvPr/>
        </p:nvGrpSpPr>
        <p:grpSpPr>
          <a:xfrm rot="5400000">
            <a:off x="593777" y="658085"/>
            <a:ext cx="369896" cy="333900"/>
            <a:chOff x="96076" y="654376"/>
            <a:chExt cx="369896" cy="333900"/>
          </a:xfrm>
        </p:grpSpPr>
        <p:cxnSp>
          <p:nvCxnSpPr>
            <p:cNvPr id="923" name="Google Shape;923;p51"/>
            <p:cNvCxnSpPr/>
            <p:nvPr/>
          </p:nvCxnSpPr>
          <p:spPr>
            <a:xfrm rot="5400000">
              <a:off x="113975" y="821326"/>
              <a:ext cx="333900" cy="0"/>
            </a:xfrm>
            <a:prstGeom prst="straightConnector1">
              <a:avLst/>
            </a:prstGeom>
            <a:noFill/>
            <a:ln cap="flat" cmpd="sng" w="19050">
              <a:solidFill>
                <a:schemeClr val="accent6"/>
              </a:solidFill>
              <a:prstDash val="solid"/>
              <a:round/>
              <a:headEnd len="sm" w="sm" type="none"/>
              <a:tailEnd len="sm" w="sm" type="none"/>
            </a:ln>
          </p:spPr>
        </p:cxnSp>
        <p:sp>
          <p:nvSpPr>
            <p:cNvPr id="924" name="Google Shape;924;p51"/>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925" name="Google Shape;925;p51"/>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sp>
        <p:nvSpPr>
          <p:cNvPr id="926" name="Google Shape;926;p51"/>
          <p:cNvSpPr txBox="1"/>
          <p:nvPr>
            <p:ph type="title"/>
          </p:nvPr>
        </p:nvSpPr>
        <p:spPr>
          <a:xfrm>
            <a:off x="4322575" y="1217450"/>
            <a:ext cx="1536300" cy="3483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1pPr>
            <a:lvl2pPr lvl="1">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9pPr>
          </a:lstStyle>
          <a:p/>
        </p:txBody>
      </p:sp>
      <p:sp>
        <p:nvSpPr>
          <p:cNvPr id="927" name="Google Shape;927;p51"/>
          <p:cNvSpPr txBox="1"/>
          <p:nvPr>
            <p:ph idx="2" type="title"/>
          </p:nvPr>
        </p:nvSpPr>
        <p:spPr>
          <a:xfrm>
            <a:off x="1040875" y="1217450"/>
            <a:ext cx="3281700" cy="552000"/>
          </a:xfrm>
          <a:prstGeom prst="rect">
            <a:avLst/>
          </a:prstGeom>
        </p:spPr>
        <p:txBody>
          <a:bodyPr anchorCtr="0" anchor="b" bIns="91425" lIns="274300" spcFirstLastPara="1" rIns="182875" wrap="square" tIns="91425">
            <a:noAutofit/>
          </a:bodyPr>
          <a:lstStyle>
            <a:lvl1pPr lvl="0">
              <a:spcBef>
                <a:spcPts val="0"/>
              </a:spcBef>
              <a:spcAft>
                <a:spcPts val="0"/>
              </a:spcAft>
              <a:buClr>
                <a:schemeClr val="accent6"/>
              </a:buClr>
              <a:buSzPts val="1500"/>
              <a:buFont typeface="Inter"/>
              <a:buNone/>
              <a:defRPr sz="1500">
                <a:solidFill>
                  <a:schemeClr val="accent6"/>
                </a:solidFill>
                <a:latin typeface="Inter"/>
                <a:ea typeface="Inter"/>
                <a:cs typeface="Inter"/>
                <a:sym typeface="Inter"/>
              </a:defRPr>
            </a:lvl1pPr>
            <a:lvl2pPr lvl="1">
              <a:spcBef>
                <a:spcPts val="0"/>
              </a:spcBef>
              <a:spcAft>
                <a:spcPts val="0"/>
              </a:spcAft>
              <a:buClr>
                <a:schemeClr val="accent6"/>
              </a:buClr>
              <a:buSzPts val="1500"/>
              <a:buFont typeface="Inter"/>
              <a:buNone/>
              <a:defRPr sz="1500">
                <a:solidFill>
                  <a:schemeClr val="accent6"/>
                </a:solidFill>
                <a:latin typeface="Inter"/>
                <a:ea typeface="Inter"/>
                <a:cs typeface="Inter"/>
                <a:sym typeface="Inter"/>
              </a:defRPr>
            </a:lvl2pPr>
            <a:lvl3pPr lvl="2">
              <a:spcBef>
                <a:spcPts val="0"/>
              </a:spcBef>
              <a:spcAft>
                <a:spcPts val="0"/>
              </a:spcAft>
              <a:buClr>
                <a:schemeClr val="accent6"/>
              </a:buClr>
              <a:buSzPts val="1500"/>
              <a:buFont typeface="Inter"/>
              <a:buNone/>
              <a:defRPr sz="1500">
                <a:solidFill>
                  <a:schemeClr val="accent6"/>
                </a:solidFill>
                <a:latin typeface="Inter"/>
                <a:ea typeface="Inter"/>
                <a:cs typeface="Inter"/>
                <a:sym typeface="Inter"/>
              </a:defRPr>
            </a:lvl3pPr>
            <a:lvl4pPr lvl="3">
              <a:spcBef>
                <a:spcPts val="0"/>
              </a:spcBef>
              <a:spcAft>
                <a:spcPts val="0"/>
              </a:spcAft>
              <a:buClr>
                <a:schemeClr val="accent6"/>
              </a:buClr>
              <a:buSzPts val="1500"/>
              <a:buFont typeface="Inter"/>
              <a:buNone/>
              <a:defRPr sz="1500">
                <a:solidFill>
                  <a:schemeClr val="accent6"/>
                </a:solidFill>
                <a:latin typeface="Inter"/>
                <a:ea typeface="Inter"/>
                <a:cs typeface="Inter"/>
                <a:sym typeface="Inter"/>
              </a:defRPr>
            </a:lvl4pPr>
            <a:lvl5pPr lvl="4">
              <a:spcBef>
                <a:spcPts val="0"/>
              </a:spcBef>
              <a:spcAft>
                <a:spcPts val="0"/>
              </a:spcAft>
              <a:buClr>
                <a:schemeClr val="accent6"/>
              </a:buClr>
              <a:buSzPts val="1500"/>
              <a:buFont typeface="Inter"/>
              <a:buNone/>
              <a:defRPr sz="1500">
                <a:solidFill>
                  <a:schemeClr val="accent6"/>
                </a:solidFill>
                <a:latin typeface="Inter"/>
                <a:ea typeface="Inter"/>
                <a:cs typeface="Inter"/>
                <a:sym typeface="Inter"/>
              </a:defRPr>
            </a:lvl5pPr>
            <a:lvl6pPr lvl="5">
              <a:spcBef>
                <a:spcPts val="0"/>
              </a:spcBef>
              <a:spcAft>
                <a:spcPts val="0"/>
              </a:spcAft>
              <a:buClr>
                <a:schemeClr val="accent6"/>
              </a:buClr>
              <a:buSzPts val="1500"/>
              <a:buFont typeface="Inter"/>
              <a:buNone/>
              <a:defRPr sz="1500">
                <a:solidFill>
                  <a:schemeClr val="accent6"/>
                </a:solidFill>
                <a:latin typeface="Inter"/>
                <a:ea typeface="Inter"/>
                <a:cs typeface="Inter"/>
                <a:sym typeface="Inter"/>
              </a:defRPr>
            </a:lvl6pPr>
            <a:lvl7pPr lvl="6">
              <a:spcBef>
                <a:spcPts val="0"/>
              </a:spcBef>
              <a:spcAft>
                <a:spcPts val="0"/>
              </a:spcAft>
              <a:buClr>
                <a:schemeClr val="accent6"/>
              </a:buClr>
              <a:buSzPts val="1500"/>
              <a:buFont typeface="Inter"/>
              <a:buNone/>
              <a:defRPr sz="1500">
                <a:solidFill>
                  <a:schemeClr val="accent6"/>
                </a:solidFill>
                <a:latin typeface="Inter"/>
                <a:ea typeface="Inter"/>
                <a:cs typeface="Inter"/>
                <a:sym typeface="Inter"/>
              </a:defRPr>
            </a:lvl7pPr>
            <a:lvl8pPr lvl="7">
              <a:spcBef>
                <a:spcPts val="0"/>
              </a:spcBef>
              <a:spcAft>
                <a:spcPts val="0"/>
              </a:spcAft>
              <a:buClr>
                <a:schemeClr val="accent6"/>
              </a:buClr>
              <a:buSzPts val="1500"/>
              <a:buFont typeface="Inter"/>
              <a:buNone/>
              <a:defRPr sz="1500">
                <a:solidFill>
                  <a:schemeClr val="accent6"/>
                </a:solidFill>
                <a:latin typeface="Inter"/>
                <a:ea typeface="Inter"/>
                <a:cs typeface="Inter"/>
                <a:sym typeface="Inter"/>
              </a:defRPr>
            </a:lvl8pPr>
            <a:lvl9pPr lvl="8">
              <a:spcBef>
                <a:spcPts val="0"/>
              </a:spcBef>
              <a:spcAft>
                <a:spcPts val="0"/>
              </a:spcAft>
              <a:buClr>
                <a:schemeClr val="accent6"/>
              </a:buClr>
              <a:buSzPts val="1500"/>
              <a:buFont typeface="Inter"/>
              <a:buNone/>
              <a:defRPr sz="1500">
                <a:solidFill>
                  <a:schemeClr val="accent6"/>
                </a:solidFill>
                <a:latin typeface="Inter"/>
                <a:ea typeface="Inter"/>
                <a:cs typeface="Inter"/>
                <a:sym typeface="Inter"/>
              </a:defRPr>
            </a:lvl9pPr>
          </a:lstStyle>
          <a:p/>
        </p:txBody>
      </p:sp>
      <p:sp>
        <p:nvSpPr>
          <p:cNvPr id="928" name="Google Shape;928;p51"/>
          <p:cNvSpPr txBox="1"/>
          <p:nvPr>
            <p:ph idx="1" type="body"/>
          </p:nvPr>
        </p:nvSpPr>
        <p:spPr>
          <a:xfrm>
            <a:off x="1042100" y="1764975"/>
            <a:ext cx="3281700" cy="2936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1"/>
              </a:buClr>
              <a:buSzPts val="1000"/>
              <a:buFont typeface="Inter"/>
              <a:buChar char="●"/>
              <a:defRPr sz="1000">
                <a:solidFill>
                  <a:schemeClr val="dk1"/>
                </a:solidFill>
              </a:defRPr>
            </a:lvl1pPr>
            <a:lvl2pPr indent="-292100" lvl="1" marL="914400">
              <a:spcBef>
                <a:spcPts val="0"/>
              </a:spcBef>
              <a:spcAft>
                <a:spcPts val="0"/>
              </a:spcAft>
              <a:buClr>
                <a:schemeClr val="dk1"/>
              </a:buClr>
              <a:buSzPts val="1000"/>
              <a:buFont typeface="Inter"/>
              <a:buChar char="○"/>
              <a:defRPr sz="1000">
                <a:solidFill>
                  <a:schemeClr val="dk1"/>
                </a:solidFill>
              </a:defRPr>
            </a:lvl2pPr>
            <a:lvl3pPr indent="-292100" lvl="2" marL="1371600">
              <a:spcBef>
                <a:spcPts val="0"/>
              </a:spcBef>
              <a:spcAft>
                <a:spcPts val="0"/>
              </a:spcAft>
              <a:buClr>
                <a:schemeClr val="dk1"/>
              </a:buClr>
              <a:buSzPts val="1000"/>
              <a:buFont typeface="Inter"/>
              <a:buChar char="■"/>
              <a:defRPr sz="1000">
                <a:solidFill>
                  <a:schemeClr val="dk1"/>
                </a:solidFill>
              </a:defRPr>
            </a:lvl3pPr>
            <a:lvl4pPr indent="-292100" lvl="3" marL="1828800">
              <a:spcBef>
                <a:spcPts val="0"/>
              </a:spcBef>
              <a:spcAft>
                <a:spcPts val="0"/>
              </a:spcAft>
              <a:buClr>
                <a:schemeClr val="dk1"/>
              </a:buClr>
              <a:buSzPts val="1000"/>
              <a:buFont typeface="Inter"/>
              <a:buChar char="●"/>
              <a:defRPr sz="1000">
                <a:solidFill>
                  <a:schemeClr val="dk1"/>
                </a:solidFill>
              </a:defRPr>
            </a:lvl4pPr>
            <a:lvl5pPr indent="-292100" lvl="4" marL="2286000">
              <a:spcBef>
                <a:spcPts val="0"/>
              </a:spcBef>
              <a:spcAft>
                <a:spcPts val="0"/>
              </a:spcAft>
              <a:buClr>
                <a:schemeClr val="dk1"/>
              </a:buClr>
              <a:buSzPts val="1000"/>
              <a:buFont typeface="Inter"/>
              <a:buChar char="○"/>
              <a:defRPr sz="1000">
                <a:solidFill>
                  <a:schemeClr val="dk1"/>
                </a:solidFill>
              </a:defRPr>
            </a:lvl5pPr>
            <a:lvl6pPr indent="-292100" lvl="5" marL="2743200">
              <a:spcBef>
                <a:spcPts val="0"/>
              </a:spcBef>
              <a:spcAft>
                <a:spcPts val="0"/>
              </a:spcAft>
              <a:buClr>
                <a:schemeClr val="dk1"/>
              </a:buClr>
              <a:buSzPts val="1000"/>
              <a:buFont typeface="Inter"/>
              <a:buChar char="■"/>
              <a:defRPr sz="1000">
                <a:solidFill>
                  <a:schemeClr val="dk1"/>
                </a:solidFill>
              </a:defRPr>
            </a:lvl6pPr>
            <a:lvl7pPr indent="-292100" lvl="6" marL="3200400">
              <a:spcBef>
                <a:spcPts val="0"/>
              </a:spcBef>
              <a:spcAft>
                <a:spcPts val="0"/>
              </a:spcAft>
              <a:buClr>
                <a:schemeClr val="dk1"/>
              </a:buClr>
              <a:buSzPts val="1000"/>
              <a:buFont typeface="Inter"/>
              <a:buChar char="●"/>
              <a:defRPr sz="1000">
                <a:solidFill>
                  <a:schemeClr val="dk1"/>
                </a:solidFill>
              </a:defRPr>
            </a:lvl7pPr>
            <a:lvl8pPr indent="-292100" lvl="7" marL="3657600">
              <a:spcBef>
                <a:spcPts val="0"/>
              </a:spcBef>
              <a:spcAft>
                <a:spcPts val="0"/>
              </a:spcAft>
              <a:buClr>
                <a:schemeClr val="dk1"/>
              </a:buClr>
              <a:buSzPts val="1000"/>
              <a:buFont typeface="Inter"/>
              <a:buChar char="○"/>
              <a:defRPr sz="1000">
                <a:solidFill>
                  <a:schemeClr val="dk1"/>
                </a:solidFill>
              </a:defRPr>
            </a:lvl8pPr>
            <a:lvl9pPr indent="-292100" lvl="8" marL="4114800">
              <a:spcBef>
                <a:spcPts val="0"/>
              </a:spcBef>
              <a:spcAft>
                <a:spcPts val="0"/>
              </a:spcAft>
              <a:buClr>
                <a:schemeClr val="dk1"/>
              </a:buClr>
              <a:buSzPts val="1000"/>
              <a:buFont typeface="Inter"/>
              <a:buChar char="■"/>
              <a:defRPr sz="1000">
                <a:solidFill>
                  <a:schemeClr val="dk1"/>
                </a:solidFill>
              </a:defRPr>
            </a:lvl9pPr>
          </a:lstStyle>
          <a:p/>
        </p:txBody>
      </p:sp>
      <p:sp>
        <p:nvSpPr>
          <p:cNvPr id="929" name="Google Shape;929;p51"/>
          <p:cNvSpPr txBox="1"/>
          <p:nvPr>
            <p:ph idx="3" type="subTitle"/>
          </p:nvPr>
        </p:nvSpPr>
        <p:spPr>
          <a:xfrm>
            <a:off x="1040400" y="334925"/>
            <a:ext cx="7582500" cy="335100"/>
          </a:xfrm>
          <a:prstGeom prst="rect">
            <a:avLst/>
          </a:prstGeom>
        </p:spPr>
        <p:txBody>
          <a:bodyPr anchorCtr="0" anchor="ctr" bIns="0" lIns="274300" spcFirstLastPara="1" rIns="91425" wrap="square" tIns="91425">
            <a:normAutofit/>
          </a:bodyPr>
          <a:lstStyle>
            <a:lvl1pPr lvl="0">
              <a:lnSpc>
                <a:spcPct val="100000"/>
              </a:lnSpc>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1pPr>
            <a:lvl2pPr lvl="1">
              <a:lnSpc>
                <a:spcPct val="100000"/>
              </a:lnSpc>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2pPr>
            <a:lvl3pPr lvl="2">
              <a:lnSpc>
                <a:spcPct val="100000"/>
              </a:lnSpc>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3pPr>
            <a:lvl4pPr lvl="3">
              <a:lnSpc>
                <a:spcPct val="100000"/>
              </a:lnSpc>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4pPr>
            <a:lvl5pPr lvl="4">
              <a:lnSpc>
                <a:spcPct val="100000"/>
              </a:lnSpc>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5pPr>
            <a:lvl6pPr lvl="5">
              <a:lnSpc>
                <a:spcPct val="100000"/>
              </a:lnSpc>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6pPr>
            <a:lvl7pPr lvl="6">
              <a:lnSpc>
                <a:spcPct val="100000"/>
              </a:lnSpc>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7pPr>
            <a:lvl8pPr lvl="7">
              <a:lnSpc>
                <a:spcPct val="100000"/>
              </a:lnSpc>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8pPr>
            <a:lvl9pPr lvl="8">
              <a:lnSpc>
                <a:spcPct val="100000"/>
              </a:lnSpc>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9pPr>
          </a:lstStyle>
          <a:p/>
        </p:txBody>
      </p:sp>
      <p:sp>
        <p:nvSpPr>
          <p:cNvPr id="930" name="Google Shape;930;p51"/>
          <p:cNvSpPr txBox="1"/>
          <p:nvPr>
            <p:ph idx="4" type="title"/>
          </p:nvPr>
        </p:nvSpPr>
        <p:spPr>
          <a:xfrm flipH="1">
            <a:off x="1046175" y="670000"/>
            <a:ext cx="7576500" cy="5475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dk1"/>
              </a:buClr>
              <a:buSzPts val="2400"/>
              <a:buNone/>
              <a:defRPr sz="2400">
                <a:solidFill>
                  <a:schemeClr val="dk1"/>
                </a:solidFill>
              </a:defRPr>
            </a:lvl1pPr>
            <a:lvl2pPr lvl="1">
              <a:lnSpc>
                <a:spcPct val="100000"/>
              </a:lnSpc>
              <a:spcBef>
                <a:spcPts val="0"/>
              </a:spcBef>
              <a:spcAft>
                <a:spcPts val="0"/>
              </a:spcAft>
              <a:buClr>
                <a:schemeClr val="dk1"/>
              </a:buClr>
              <a:buSzPts val="2400"/>
              <a:buNone/>
              <a:defRPr sz="2400">
                <a:solidFill>
                  <a:schemeClr val="dk1"/>
                </a:solidFill>
              </a:defRPr>
            </a:lvl2pPr>
            <a:lvl3pPr lvl="2">
              <a:lnSpc>
                <a:spcPct val="100000"/>
              </a:lnSpc>
              <a:spcBef>
                <a:spcPts val="0"/>
              </a:spcBef>
              <a:spcAft>
                <a:spcPts val="0"/>
              </a:spcAft>
              <a:buClr>
                <a:schemeClr val="dk1"/>
              </a:buClr>
              <a:buSzPts val="2400"/>
              <a:buNone/>
              <a:defRPr sz="2400">
                <a:solidFill>
                  <a:schemeClr val="dk1"/>
                </a:solidFill>
              </a:defRPr>
            </a:lvl3pPr>
            <a:lvl4pPr lvl="3">
              <a:lnSpc>
                <a:spcPct val="100000"/>
              </a:lnSpc>
              <a:spcBef>
                <a:spcPts val="0"/>
              </a:spcBef>
              <a:spcAft>
                <a:spcPts val="0"/>
              </a:spcAft>
              <a:buClr>
                <a:schemeClr val="dk1"/>
              </a:buClr>
              <a:buSzPts val="2400"/>
              <a:buNone/>
              <a:defRPr sz="2400">
                <a:solidFill>
                  <a:schemeClr val="dk1"/>
                </a:solidFill>
              </a:defRPr>
            </a:lvl4pPr>
            <a:lvl5pPr lvl="4">
              <a:lnSpc>
                <a:spcPct val="100000"/>
              </a:lnSpc>
              <a:spcBef>
                <a:spcPts val="0"/>
              </a:spcBef>
              <a:spcAft>
                <a:spcPts val="0"/>
              </a:spcAft>
              <a:buClr>
                <a:schemeClr val="dk1"/>
              </a:buClr>
              <a:buSzPts val="2400"/>
              <a:buNone/>
              <a:defRPr sz="2400">
                <a:solidFill>
                  <a:schemeClr val="dk1"/>
                </a:solidFill>
              </a:defRPr>
            </a:lvl5pPr>
            <a:lvl6pPr lvl="5">
              <a:lnSpc>
                <a:spcPct val="100000"/>
              </a:lnSpc>
              <a:spcBef>
                <a:spcPts val="0"/>
              </a:spcBef>
              <a:spcAft>
                <a:spcPts val="0"/>
              </a:spcAft>
              <a:buClr>
                <a:schemeClr val="dk1"/>
              </a:buClr>
              <a:buSzPts val="2400"/>
              <a:buNone/>
              <a:defRPr sz="2400">
                <a:solidFill>
                  <a:schemeClr val="dk1"/>
                </a:solidFill>
              </a:defRPr>
            </a:lvl6pPr>
            <a:lvl7pPr lvl="6">
              <a:lnSpc>
                <a:spcPct val="100000"/>
              </a:lnSpc>
              <a:spcBef>
                <a:spcPts val="0"/>
              </a:spcBef>
              <a:spcAft>
                <a:spcPts val="0"/>
              </a:spcAft>
              <a:buClr>
                <a:schemeClr val="dk1"/>
              </a:buClr>
              <a:buSzPts val="2400"/>
              <a:buNone/>
              <a:defRPr sz="2400">
                <a:solidFill>
                  <a:schemeClr val="dk1"/>
                </a:solidFill>
              </a:defRPr>
            </a:lvl7pPr>
            <a:lvl8pPr lvl="7">
              <a:lnSpc>
                <a:spcPct val="100000"/>
              </a:lnSpc>
              <a:spcBef>
                <a:spcPts val="0"/>
              </a:spcBef>
              <a:spcAft>
                <a:spcPts val="0"/>
              </a:spcAft>
              <a:buClr>
                <a:schemeClr val="dk1"/>
              </a:buClr>
              <a:buSzPts val="2400"/>
              <a:buNone/>
              <a:defRPr sz="2400">
                <a:solidFill>
                  <a:schemeClr val="dk1"/>
                </a:solidFill>
              </a:defRPr>
            </a:lvl8pPr>
            <a:lvl9pPr lvl="8">
              <a:lnSpc>
                <a:spcPct val="100000"/>
              </a:lnSpc>
              <a:spcBef>
                <a:spcPts val="0"/>
              </a:spcBef>
              <a:spcAft>
                <a:spcPts val="0"/>
              </a:spcAft>
              <a:buClr>
                <a:schemeClr val="dk1"/>
              </a:buClr>
              <a:buSzPts val="2400"/>
              <a:buNone/>
              <a:defRPr sz="2400">
                <a:solidFill>
                  <a:schemeClr val="dk1"/>
                </a:solidFill>
              </a:defRPr>
            </a:lvl9pPr>
          </a:lstStyle>
          <a:p/>
        </p:txBody>
      </p:sp>
      <p:sp>
        <p:nvSpPr>
          <p:cNvPr id="931" name="Google Shape;931;p51"/>
          <p:cNvSpPr/>
          <p:nvPr/>
        </p:nvSpPr>
        <p:spPr>
          <a:xfrm>
            <a:off x="4324853" y="1916138"/>
            <a:ext cx="4298100" cy="34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2" name="Google Shape;932;p51"/>
          <p:cNvSpPr/>
          <p:nvPr/>
        </p:nvSpPr>
        <p:spPr>
          <a:xfrm>
            <a:off x="4324853" y="2613500"/>
            <a:ext cx="4298100" cy="34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933" name="Google Shape;933;p51"/>
          <p:cNvCxnSpPr/>
          <p:nvPr/>
        </p:nvCxnSpPr>
        <p:spPr>
          <a:xfrm rot="10800000">
            <a:off x="4324673" y="1567065"/>
            <a:ext cx="4298100" cy="0"/>
          </a:xfrm>
          <a:prstGeom prst="straightConnector1">
            <a:avLst/>
          </a:prstGeom>
          <a:noFill/>
          <a:ln cap="flat" cmpd="sng" w="9525">
            <a:solidFill>
              <a:schemeClr val="accent6"/>
            </a:solidFill>
            <a:prstDash val="solid"/>
            <a:round/>
            <a:headEnd len="sm" w="sm" type="none"/>
            <a:tailEnd len="sm" w="sm" type="none"/>
          </a:ln>
        </p:spPr>
      </p:cxnSp>
      <p:cxnSp>
        <p:nvCxnSpPr>
          <p:cNvPr id="934" name="Google Shape;934;p51"/>
          <p:cNvCxnSpPr/>
          <p:nvPr/>
        </p:nvCxnSpPr>
        <p:spPr>
          <a:xfrm rot="10800000">
            <a:off x="4324066" y="1915280"/>
            <a:ext cx="4298100" cy="0"/>
          </a:xfrm>
          <a:prstGeom prst="straightConnector1">
            <a:avLst/>
          </a:prstGeom>
          <a:noFill/>
          <a:ln cap="flat" cmpd="sng" w="9525">
            <a:solidFill>
              <a:schemeClr val="accent6"/>
            </a:solidFill>
            <a:prstDash val="solid"/>
            <a:round/>
            <a:headEnd len="sm" w="sm" type="none"/>
            <a:tailEnd len="sm" w="sm" type="none"/>
          </a:ln>
        </p:spPr>
      </p:cxnSp>
      <p:cxnSp>
        <p:nvCxnSpPr>
          <p:cNvPr id="935" name="Google Shape;935;p51"/>
          <p:cNvCxnSpPr/>
          <p:nvPr/>
        </p:nvCxnSpPr>
        <p:spPr>
          <a:xfrm rot="10800000">
            <a:off x="4324066" y="2264445"/>
            <a:ext cx="4298100" cy="0"/>
          </a:xfrm>
          <a:prstGeom prst="straightConnector1">
            <a:avLst/>
          </a:prstGeom>
          <a:noFill/>
          <a:ln cap="flat" cmpd="sng" w="9525">
            <a:solidFill>
              <a:schemeClr val="accent6"/>
            </a:solidFill>
            <a:prstDash val="solid"/>
            <a:round/>
            <a:headEnd len="sm" w="sm" type="none"/>
            <a:tailEnd len="sm" w="sm" type="none"/>
          </a:ln>
        </p:spPr>
      </p:cxnSp>
      <p:cxnSp>
        <p:nvCxnSpPr>
          <p:cNvPr id="936" name="Google Shape;936;p51"/>
          <p:cNvCxnSpPr/>
          <p:nvPr/>
        </p:nvCxnSpPr>
        <p:spPr>
          <a:xfrm rot="10800000">
            <a:off x="4324066" y="2612660"/>
            <a:ext cx="4298100" cy="0"/>
          </a:xfrm>
          <a:prstGeom prst="straightConnector1">
            <a:avLst/>
          </a:prstGeom>
          <a:noFill/>
          <a:ln cap="flat" cmpd="sng" w="9525">
            <a:solidFill>
              <a:schemeClr val="accent6"/>
            </a:solidFill>
            <a:prstDash val="solid"/>
            <a:round/>
            <a:headEnd len="sm" w="sm" type="none"/>
            <a:tailEnd len="sm" w="sm" type="none"/>
          </a:ln>
        </p:spPr>
      </p:cxnSp>
      <p:cxnSp>
        <p:nvCxnSpPr>
          <p:cNvPr id="937" name="Google Shape;937;p51"/>
          <p:cNvCxnSpPr/>
          <p:nvPr/>
        </p:nvCxnSpPr>
        <p:spPr>
          <a:xfrm rot="10800000">
            <a:off x="4323597" y="2961825"/>
            <a:ext cx="4298100" cy="0"/>
          </a:xfrm>
          <a:prstGeom prst="straightConnector1">
            <a:avLst/>
          </a:prstGeom>
          <a:noFill/>
          <a:ln cap="flat" cmpd="sng" w="9525">
            <a:solidFill>
              <a:schemeClr val="accent6"/>
            </a:solidFill>
            <a:prstDash val="solid"/>
            <a:round/>
            <a:headEnd len="sm" w="sm" type="none"/>
            <a:tailEnd len="sm" w="sm" type="none"/>
          </a:ln>
        </p:spPr>
      </p:cxnSp>
      <p:cxnSp>
        <p:nvCxnSpPr>
          <p:cNvPr id="938" name="Google Shape;938;p51"/>
          <p:cNvCxnSpPr/>
          <p:nvPr/>
        </p:nvCxnSpPr>
        <p:spPr>
          <a:xfrm rot="10800000">
            <a:off x="4324048" y="3311115"/>
            <a:ext cx="4298100" cy="0"/>
          </a:xfrm>
          <a:prstGeom prst="straightConnector1">
            <a:avLst/>
          </a:prstGeom>
          <a:noFill/>
          <a:ln cap="flat" cmpd="sng" w="9525">
            <a:solidFill>
              <a:schemeClr val="accent6"/>
            </a:solidFill>
            <a:prstDash val="solid"/>
            <a:round/>
            <a:headEnd len="sm" w="sm" type="none"/>
            <a:tailEnd len="sm" w="sm" type="none"/>
          </a:ln>
        </p:spPr>
      </p:cxnSp>
      <p:cxnSp>
        <p:nvCxnSpPr>
          <p:cNvPr id="939" name="Google Shape;939;p51"/>
          <p:cNvCxnSpPr/>
          <p:nvPr/>
        </p:nvCxnSpPr>
        <p:spPr>
          <a:xfrm rot="10800000">
            <a:off x="4323441" y="3659330"/>
            <a:ext cx="4298100" cy="0"/>
          </a:xfrm>
          <a:prstGeom prst="straightConnector1">
            <a:avLst/>
          </a:prstGeom>
          <a:noFill/>
          <a:ln cap="flat" cmpd="sng" w="9525">
            <a:solidFill>
              <a:schemeClr val="accent6"/>
            </a:solidFill>
            <a:prstDash val="solid"/>
            <a:round/>
            <a:headEnd len="sm" w="sm" type="none"/>
            <a:tailEnd len="sm" w="sm" type="none"/>
          </a:ln>
        </p:spPr>
      </p:cxnSp>
      <p:cxnSp>
        <p:nvCxnSpPr>
          <p:cNvPr id="940" name="Google Shape;940;p51"/>
          <p:cNvCxnSpPr/>
          <p:nvPr/>
        </p:nvCxnSpPr>
        <p:spPr>
          <a:xfrm rot="10800000">
            <a:off x="4323441" y="4008495"/>
            <a:ext cx="4298100" cy="0"/>
          </a:xfrm>
          <a:prstGeom prst="straightConnector1">
            <a:avLst/>
          </a:prstGeom>
          <a:noFill/>
          <a:ln cap="flat" cmpd="sng" w="9525">
            <a:solidFill>
              <a:schemeClr val="accent6"/>
            </a:solidFill>
            <a:prstDash val="solid"/>
            <a:round/>
            <a:headEnd len="sm" w="sm" type="none"/>
            <a:tailEnd len="sm" w="sm" type="none"/>
          </a:ln>
        </p:spPr>
      </p:cxnSp>
      <p:cxnSp>
        <p:nvCxnSpPr>
          <p:cNvPr id="941" name="Google Shape;941;p51"/>
          <p:cNvCxnSpPr/>
          <p:nvPr/>
        </p:nvCxnSpPr>
        <p:spPr>
          <a:xfrm rot="10800000">
            <a:off x="4323441" y="4356710"/>
            <a:ext cx="4298100" cy="0"/>
          </a:xfrm>
          <a:prstGeom prst="straightConnector1">
            <a:avLst/>
          </a:prstGeom>
          <a:noFill/>
          <a:ln cap="flat" cmpd="sng" w="9525">
            <a:solidFill>
              <a:schemeClr val="accent6"/>
            </a:solidFill>
            <a:prstDash val="solid"/>
            <a:round/>
            <a:headEnd len="sm" w="sm" type="none"/>
            <a:tailEnd len="sm" w="sm" type="none"/>
          </a:ln>
        </p:spPr>
      </p:cxnSp>
      <p:cxnSp>
        <p:nvCxnSpPr>
          <p:cNvPr id="942" name="Google Shape;942;p51"/>
          <p:cNvCxnSpPr/>
          <p:nvPr/>
        </p:nvCxnSpPr>
        <p:spPr>
          <a:xfrm rot="10800000">
            <a:off x="4322972" y="4705875"/>
            <a:ext cx="4298100" cy="0"/>
          </a:xfrm>
          <a:prstGeom prst="straightConnector1">
            <a:avLst/>
          </a:prstGeom>
          <a:noFill/>
          <a:ln cap="flat" cmpd="sng" w="9525">
            <a:solidFill>
              <a:schemeClr val="accent6"/>
            </a:solidFill>
            <a:prstDash val="solid"/>
            <a:round/>
            <a:headEnd len="sm" w="sm" type="none"/>
            <a:tailEnd len="sm" w="sm" type="none"/>
          </a:ln>
        </p:spPr>
      </p:cxnSp>
      <p:sp>
        <p:nvSpPr>
          <p:cNvPr id="943" name="Google Shape;943;p51"/>
          <p:cNvSpPr txBox="1"/>
          <p:nvPr>
            <p:ph idx="5"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sp>
        <p:nvSpPr>
          <p:cNvPr id="944" name="Google Shape;944;p51"/>
          <p:cNvSpPr txBox="1"/>
          <p:nvPr>
            <p:ph idx="6" type="subTitle"/>
          </p:nvPr>
        </p:nvSpPr>
        <p:spPr>
          <a:xfrm>
            <a:off x="104060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800"/>
              <a:buFont typeface="Inter"/>
              <a:buNone/>
              <a:defRPr sz="800">
                <a:solidFill>
                  <a:schemeClr val="dk1"/>
                </a:solidFill>
              </a:defRPr>
            </a:lvl1pPr>
            <a:lvl2pPr lvl="1">
              <a:spcBef>
                <a:spcPts val="0"/>
              </a:spcBef>
              <a:spcAft>
                <a:spcPts val="0"/>
              </a:spcAft>
              <a:buClr>
                <a:schemeClr val="dk1"/>
              </a:buClr>
              <a:buSzPts val="800"/>
              <a:buFont typeface="Inter"/>
              <a:buNone/>
              <a:defRPr sz="800">
                <a:solidFill>
                  <a:schemeClr val="dk1"/>
                </a:solidFill>
              </a:defRPr>
            </a:lvl2pPr>
            <a:lvl3pPr lvl="2">
              <a:spcBef>
                <a:spcPts val="0"/>
              </a:spcBef>
              <a:spcAft>
                <a:spcPts val="0"/>
              </a:spcAft>
              <a:buClr>
                <a:schemeClr val="dk1"/>
              </a:buClr>
              <a:buSzPts val="800"/>
              <a:buFont typeface="Inter"/>
              <a:buNone/>
              <a:defRPr sz="800">
                <a:solidFill>
                  <a:schemeClr val="dk1"/>
                </a:solidFill>
              </a:defRPr>
            </a:lvl3pPr>
            <a:lvl4pPr lvl="3">
              <a:spcBef>
                <a:spcPts val="0"/>
              </a:spcBef>
              <a:spcAft>
                <a:spcPts val="0"/>
              </a:spcAft>
              <a:buClr>
                <a:schemeClr val="dk1"/>
              </a:buClr>
              <a:buSzPts val="800"/>
              <a:buFont typeface="Inter"/>
              <a:buNone/>
              <a:defRPr sz="800">
                <a:solidFill>
                  <a:schemeClr val="dk1"/>
                </a:solidFill>
              </a:defRPr>
            </a:lvl4pPr>
            <a:lvl5pPr lvl="4">
              <a:spcBef>
                <a:spcPts val="0"/>
              </a:spcBef>
              <a:spcAft>
                <a:spcPts val="0"/>
              </a:spcAft>
              <a:buClr>
                <a:schemeClr val="dk1"/>
              </a:buClr>
              <a:buSzPts val="800"/>
              <a:buFont typeface="Inter"/>
              <a:buNone/>
              <a:defRPr sz="800">
                <a:solidFill>
                  <a:schemeClr val="dk1"/>
                </a:solidFill>
              </a:defRPr>
            </a:lvl5pPr>
            <a:lvl6pPr lvl="5">
              <a:spcBef>
                <a:spcPts val="0"/>
              </a:spcBef>
              <a:spcAft>
                <a:spcPts val="0"/>
              </a:spcAft>
              <a:buClr>
                <a:schemeClr val="dk1"/>
              </a:buClr>
              <a:buSzPts val="800"/>
              <a:buFont typeface="Inter"/>
              <a:buNone/>
              <a:defRPr sz="800">
                <a:solidFill>
                  <a:schemeClr val="dk1"/>
                </a:solidFill>
              </a:defRPr>
            </a:lvl6pPr>
            <a:lvl7pPr lvl="6">
              <a:spcBef>
                <a:spcPts val="0"/>
              </a:spcBef>
              <a:spcAft>
                <a:spcPts val="0"/>
              </a:spcAft>
              <a:buClr>
                <a:schemeClr val="dk1"/>
              </a:buClr>
              <a:buSzPts val="800"/>
              <a:buFont typeface="Inter"/>
              <a:buNone/>
              <a:defRPr sz="800">
                <a:solidFill>
                  <a:schemeClr val="dk1"/>
                </a:solidFill>
              </a:defRPr>
            </a:lvl7pPr>
            <a:lvl8pPr lvl="7">
              <a:spcBef>
                <a:spcPts val="0"/>
              </a:spcBef>
              <a:spcAft>
                <a:spcPts val="0"/>
              </a:spcAft>
              <a:buClr>
                <a:schemeClr val="dk1"/>
              </a:buClr>
              <a:buSzPts val="800"/>
              <a:buFont typeface="Inter"/>
              <a:buNone/>
              <a:defRPr sz="800">
                <a:solidFill>
                  <a:schemeClr val="dk1"/>
                </a:solidFill>
              </a:defRPr>
            </a:lvl8pPr>
            <a:lvl9pPr lvl="8">
              <a:spcBef>
                <a:spcPts val="0"/>
              </a:spcBef>
              <a:spcAft>
                <a:spcPts val="0"/>
              </a:spcAft>
              <a:buClr>
                <a:schemeClr val="dk1"/>
              </a:buClr>
              <a:buSzPts val="800"/>
              <a:buFont typeface="Inter"/>
              <a:buNone/>
              <a:defRPr sz="800">
                <a:solidFill>
                  <a:schemeClr val="dk1"/>
                </a:solidFill>
              </a:defRPr>
            </a:lvl9pPr>
          </a:lstStyle>
          <a:p/>
        </p:txBody>
      </p:sp>
      <p:sp>
        <p:nvSpPr>
          <p:cNvPr id="945" name="Google Shape;945;p51"/>
          <p:cNvSpPr txBox="1"/>
          <p:nvPr>
            <p:ph idx="7"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cxnSp>
        <p:nvCxnSpPr>
          <p:cNvPr id="946" name="Google Shape;946;p51"/>
          <p:cNvCxnSpPr/>
          <p:nvPr/>
        </p:nvCxnSpPr>
        <p:spPr>
          <a:xfrm>
            <a:off x="1042100" y="334900"/>
            <a:ext cx="8102400" cy="0"/>
          </a:xfrm>
          <a:prstGeom prst="straightConnector1">
            <a:avLst/>
          </a:prstGeom>
          <a:noFill/>
          <a:ln cap="flat" cmpd="sng" w="9525">
            <a:solidFill>
              <a:schemeClr val="accent6"/>
            </a:solidFill>
            <a:prstDash val="solid"/>
            <a:round/>
            <a:headEnd len="sm" w="sm" type="none"/>
            <a:tailEnd len="sm" w="sm" type="none"/>
          </a:ln>
        </p:spPr>
      </p:cxnSp>
      <p:cxnSp>
        <p:nvCxnSpPr>
          <p:cNvPr id="947" name="Google Shape;947;p51"/>
          <p:cNvCxnSpPr/>
          <p:nvPr/>
        </p:nvCxnSpPr>
        <p:spPr>
          <a:xfrm>
            <a:off x="6773750" y="-200"/>
            <a:ext cx="0" cy="335100"/>
          </a:xfrm>
          <a:prstGeom prst="straightConnector1">
            <a:avLst/>
          </a:prstGeom>
          <a:noFill/>
          <a:ln cap="flat" cmpd="sng" w="9525">
            <a:solidFill>
              <a:schemeClr val="accent6"/>
            </a:solidFill>
            <a:prstDash val="solid"/>
            <a:round/>
            <a:headEnd len="sm" w="sm" type="none"/>
            <a:tailEnd len="sm" w="sm" type="none"/>
          </a:ln>
        </p:spPr>
      </p:cxnSp>
      <p:cxnSp>
        <p:nvCxnSpPr>
          <p:cNvPr id="948" name="Google Shape;948;p51"/>
          <p:cNvCxnSpPr/>
          <p:nvPr/>
        </p:nvCxnSpPr>
        <p:spPr>
          <a:xfrm>
            <a:off x="8623975" y="-200"/>
            <a:ext cx="0" cy="335100"/>
          </a:xfrm>
          <a:prstGeom prst="straightConnector1">
            <a:avLst/>
          </a:prstGeom>
          <a:noFill/>
          <a:ln cap="flat" cmpd="sng" w="9525">
            <a:solidFill>
              <a:schemeClr val="accent6"/>
            </a:solidFill>
            <a:prstDash val="solid"/>
            <a:round/>
            <a:headEnd len="sm" w="sm" type="none"/>
            <a:tailEnd len="sm" w="sm" type="none"/>
          </a:ln>
        </p:spPr>
      </p:cxnSp>
      <p:cxnSp>
        <p:nvCxnSpPr>
          <p:cNvPr id="949" name="Google Shape;949;p51"/>
          <p:cNvCxnSpPr/>
          <p:nvPr/>
        </p:nvCxnSpPr>
        <p:spPr>
          <a:xfrm>
            <a:off x="515350" y="-200"/>
            <a:ext cx="0" cy="5143800"/>
          </a:xfrm>
          <a:prstGeom prst="straightConnector1">
            <a:avLst/>
          </a:prstGeom>
          <a:noFill/>
          <a:ln cap="flat" cmpd="sng" w="9525">
            <a:solidFill>
              <a:schemeClr val="accent6"/>
            </a:solidFill>
            <a:prstDash val="solid"/>
            <a:round/>
            <a:headEnd len="sm" w="sm" type="none"/>
            <a:tailEnd len="sm" w="sm" type="none"/>
          </a:ln>
        </p:spPr>
      </p:cxnSp>
      <p:cxnSp>
        <p:nvCxnSpPr>
          <p:cNvPr id="950" name="Google Shape;950;p51"/>
          <p:cNvCxnSpPr/>
          <p:nvPr/>
        </p:nvCxnSpPr>
        <p:spPr>
          <a:xfrm>
            <a:off x="1042100" y="-200"/>
            <a:ext cx="0" cy="5143800"/>
          </a:xfrm>
          <a:prstGeom prst="straightConnector1">
            <a:avLst/>
          </a:prstGeom>
          <a:noFill/>
          <a:ln cap="flat" cmpd="sng" w="9525">
            <a:solidFill>
              <a:schemeClr val="accent6"/>
            </a:solidFill>
            <a:prstDash val="solid"/>
            <a:round/>
            <a:headEnd len="sm" w="sm" type="none"/>
            <a:tailEnd len="sm" w="sm" type="none"/>
          </a:ln>
        </p:spPr>
      </p:cxnSp>
      <p:cxnSp>
        <p:nvCxnSpPr>
          <p:cNvPr id="951" name="Google Shape;951;p51"/>
          <p:cNvCxnSpPr/>
          <p:nvPr/>
        </p:nvCxnSpPr>
        <p:spPr>
          <a:xfrm>
            <a:off x="1042100" y="1217450"/>
            <a:ext cx="8102400" cy="0"/>
          </a:xfrm>
          <a:prstGeom prst="straightConnector1">
            <a:avLst/>
          </a:prstGeom>
          <a:noFill/>
          <a:ln cap="flat" cmpd="sng" w="9525">
            <a:solidFill>
              <a:schemeClr val="accent6"/>
            </a:solidFill>
            <a:prstDash val="solid"/>
            <a:round/>
            <a:headEnd len="sm" w="sm" type="none"/>
            <a:tailEnd len="sm" w="sm" type="none"/>
          </a:ln>
        </p:spPr>
      </p:cxnSp>
      <p:cxnSp>
        <p:nvCxnSpPr>
          <p:cNvPr id="952" name="Google Shape;952;p51"/>
          <p:cNvCxnSpPr/>
          <p:nvPr/>
        </p:nvCxnSpPr>
        <p:spPr>
          <a:xfrm>
            <a:off x="4322575" y="1217450"/>
            <a:ext cx="0" cy="3926100"/>
          </a:xfrm>
          <a:prstGeom prst="straightConnector1">
            <a:avLst/>
          </a:prstGeom>
          <a:noFill/>
          <a:ln cap="flat" cmpd="sng" w="9525">
            <a:solidFill>
              <a:schemeClr val="accent6"/>
            </a:solidFill>
            <a:prstDash val="solid"/>
            <a:round/>
            <a:headEnd len="sm" w="sm" type="none"/>
            <a:tailEnd len="sm" w="sm" type="none"/>
          </a:ln>
        </p:spPr>
      </p:cxnSp>
      <p:cxnSp>
        <p:nvCxnSpPr>
          <p:cNvPr id="953" name="Google Shape;953;p51"/>
          <p:cNvCxnSpPr/>
          <p:nvPr/>
        </p:nvCxnSpPr>
        <p:spPr>
          <a:xfrm>
            <a:off x="8622700" y="334850"/>
            <a:ext cx="0" cy="4809600"/>
          </a:xfrm>
          <a:prstGeom prst="straightConnector1">
            <a:avLst/>
          </a:prstGeom>
          <a:noFill/>
          <a:ln cap="flat" cmpd="sng" w="9525">
            <a:solidFill>
              <a:schemeClr val="accent6"/>
            </a:solidFill>
            <a:prstDash val="solid"/>
            <a:round/>
            <a:headEnd len="sm" w="sm" type="none"/>
            <a:tailEnd len="sm" w="sm" type="none"/>
          </a:ln>
        </p:spPr>
      </p:cxnSp>
      <p:sp>
        <p:nvSpPr>
          <p:cNvPr id="954" name="Google Shape;954;p51"/>
          <p:cNvSpPr txBox="1"/>
          <p:nvPr>
            <p:ph idx="8" type="title"/>
          </p:nvPr>
        </p:nvSpPr>
        <p:spPr>
          <a:xfrm>
            <a:off x="4322575" y="1566800"/>
            <a:ext cx="1536300" cy="3483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1pPr>
            <a:lvl2pPr lvl="1">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9pPr>
          </a:lstStyle>
          <a:p/>
        </p:txBody>
      </p:sp>
      <p:sp>
        <p:nvSpPr>
          <p:cNvPr id="955" name="Google Shape;955;p51"/>
          <p:cNvSpPr txBox="1"/>
          <p:nvPr>
            <p:ph idx="9" type="title"/>
          </p:nvPr>
        </p:nvSpPr>
        <p:spPr>
          <a:xfrm>
            <a:off x="4322575" y="1915625"/>
            <a:ext cx="1536300" cy="3483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1pPr>
            <a:lvl2pPr lvl="1">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9pPr>
          </a:lstStyle>
          <a:p/>
        </p:txBody>
      </p:sp>
      <p:sp>
        <p:nvSpPr>
          <p:cNvPr id="956" name="Google Shape;956;p51"/>
          <p:cNvSpPr txBox="1"/>
          <p:nvPr>
            <p:ph idx="13" type="title"/>
          </p:nvPr>
        </p:nvSpPr>
        <p:spPr>
          <a:xfrm>
            <a:off x="4322575" y="2264975"/>
            <a:ext cx="1536300" cy="3483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1pPr>
            <a:lvl2pPr lvl="1">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9pPr>
          </a:lstStyle>
          <a:p/>
        </p:txBody>
      </p:sp>
      <p:sp>
        <p:nvSpPr>
          <p:cNvPr id="957" name="Google Shape;957;p51"/>
          <p:cNvSpPr txBox="1"/>
          <p:nvPr>
            <p:ph idx="14" type="title"/>
          </p:nvPr>
        </p:nvSpPr>
        <p:spPr>
          <a:xfrm>
            <a:off x="4322575" y="2613638"/>
            <a:ext cx="1536300" cy="3483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1pPr>
            <a:lvl2pPr lvl="1">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9pPr>
          </a:lstStyle>
          <a:p/>
        </p:txBody>
      </p:sp>
      <p:sp>
        <p:nvSpPr>
          <p:cNvPr id="958" name="Google Shape;958;p51"/>
          <p:cNvSpPr txBox="1"/>
          <p:nvPr>
            <p:ph idx="15" type="title"/>
          </p:nvPr>
        </p:nvSpPr>
        <p:spPr>
          <a:xfrm>
            <a:off x="7084775" y="1217450"/>
            <a:ext cx="1536300" cy="3483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1pPr>
            <a:lvl2pPr lvl="1"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2pPr>
            <a:lvl3pPr lvl="2"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3pPr>
            <a:lvl4pPr lvl="3"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4pPr>
            <a:lvl5pPr lvl="4"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5pPr>
            <a:lvl6pPr lvl="5"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6pPr>
            <a:lvl7pPr lvl="6"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7pPr>
            <a:lvl8pPr lvl="7"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8pPr>
            <a:lvl9pPr lvl="8"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9pPr>
          </a:lstStyle>
          <a:p/>
        </p:txBody>
      </p:sp>
      <p:sp>
        <p:nvSpPr>
          <p:cNvPr id="959" name="Google Shape;959;p51"/>
          <p:cNvSpPr txBox="1"/>
          <p:nvPr>
            <p:ph idx="16" type="title"/>
          </p:nvPr>
        </p:nvSpPr>
        <p:spPr>
          <a:xfrm>
            <a:off x="7084775" y="1566800"/>
            <a:ext cx="1536300" cy="3483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1pPr>
            <a:lvl2pPr lvl="1"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2pPr>
            <a:lvl3pPr lvl="2"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3pPr>
            <a:lvl4pPr lvl="3"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4pPr>
            <a:lvl5pPr lvl="4"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5pPr>
            <a:lvl6pPr lvl="5"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6pPr>
            <a:lvl7pPr lvl="6"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7pPr>
            <a:lvl8pPr lvl="7"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8pPr>
            <a:lvl9pPr lvl="8"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9pPr>
          </a:lstStyle>
          <a:p/>
        </p:txBody>
      </p:sp>
      <p:sp>
        <p:nvSpPr>
          <p:cNvPr id="960" name="Google Shape;960;p51"/>
          <p:cNvSpPr txBox="1"/>
          <p:nvPr>
            <p:ph idx="17" type="title"/>
          </p:nvPr>
        </p:nvSpPr>
        <p:spPr>
          <a:xfrm>
            <a:off x="7084775" y="1915625"/>
            <a:ext cx="1536300" cy="3483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1pPr>
            <a:lvl2pPr lvl="1"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2pPr>
            <a:lvl3pPr lvl="2"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3pPr>
            <a:lvl4pPr lvl="3"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4pPr>
            <a:lvl5pPr lvl="4"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5pPr>
            <a:lvl6pPr lvl="5"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6pPr>
            <a:lvl7pPr lvl="6"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7pPr>
            <a:lvl8pPr lvl="7"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8pPr>
            <a:lvl9pPr lvl="8"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9pPr>
          </a:lstStyle>
          <a:p/>
        </p:txBody>
      </p:sp>
      <p:sp>
        <p:nvSpPr>
          <p:cNvPr id="961" name="Google Shape;961;p51"/>
          <p:cNvSpPr txBox="1"/>
          <p:nvPr>
            <p:ph idx="18" type="title"/>
          </p:nvPr>
        </p:nvSpPr>
        <p:spPr>
          <a:xfrm>
            <a:off x="7084775" y="2264975"/>
            <a:ext cx="1536300" cy="3483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1pPr>
            <a:lvl2pPr lvl="1"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2pPr>
            <a:lvl3pPr lvl="2"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3pPr>
            <a:lvl4pPr lvl="3"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4pPr>
            <a:lvl5pPr lvl="4"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5pPr>
            <a:lvl6pPr lvl="5"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6pPr>
            <a:lvl7pPr lvl="6"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7pPr>
            <a:lvl8pPr lvl="7"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8pPr>
            <a:lvl9pPr lvl="8"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9pPr>
          </a:lstStyle>
          <a:p/>
        </p:txBody>
      </p:sp>
      <p:sp>
        <p:nvSpPr>
          <p:cNvPr id="962" name="Google Shape;962;p51"/>
          <p:cNvSpPr txBox="1"/>
          <p:nvPr>
            <p:ph idx="19" type="title"/>
          </p:nvPr>
        </p:nvSpPr>
        <p:spPr>
          <a:xfrm>
            <a:off x="7084775" y="2613638"/>
            <a:ext cx="1536300" cy="3483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1pPr>
            <a:lvl2pPr lvl="1"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2pPr>
            <a:lvl3pPr lvl="2"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3pPr>
            <a:lvl4pPr lvl="3"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4pPr>
            <a:lvl5pPr lvl="4"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5pPr>
            <a:lvl6pPr lvl="5"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6pPr>
            <a:lvl7pPr lvl="6"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7pPr>
            <a:lvl8pPr lvl="7"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8pPr>
            <a:lvl9pPr lvl="8"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1">
    <p:bg>
      <p:bgPr>
        <a:solidFill>
          <a:schemeClr val="lt2"/>
        </a:solidFill>
      </p:bgPr>
    </p:bg>
    <p:spTree>
      <p:nvGrpSpPr>
        <p:cNvPr id="963" name="Shape 963"/>
        <p:cNvGrpSpPr/>
        <p:nvPr/>
      </p:nvGrpSpPr>
      <p:grpSpPr>
        <a:xfrm>
          <a:off x="0" y="0"/>
          <a:ext cx="0" cy="0"/>
          <a:chOff x="0" y="0"/>
          <a:chExt cx="0" cy="0"/>
        </a:xfrm>
      </p:grpSpPr>
      <p:grpSp>
        <p:nvGrpSpPr>
          <p:cNvPr id="964" name="Google Shape;964;p52"/>
          <p:cNvGrpSpPr/>
          <p:nvPr/>
        </p:nvGrpSpPr>
        <p:grpSpPr>
          <a:xfrm rot="5400000">
            <a:off x="593777" y="658085"/>
            <a:ext cx="369896" cy="333900"/>
            <a:chOff x="96076" y="654376"/>
            <a:chExt cx="369896" cy="333900"/>
          </a:xfrm>
        </p:grpSpPr>
        <p:cxnSp>
          <p:nvCxnSpPr>
            <p:cNvPr id="965" name="Google Shape;965;p52"/>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966" name="Google Shape;966;p52"/>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967" name="Google Shape;967;p52"/>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sp>
        <p:nvSpPr>
          <p:cNvPr id="968" name="Google Shape;968;p52"/>
          <p:cNvSpPr txBox="1"/>
          <p:nvPr>
            <p:ph idx="1" type="body"/>
          </p:nvPr>
        </p:nvSpPr>
        <p:spPr>
          <a:xfrm>
            <a:off x="1040725" y="1217500"/>
            <a:ext cx="3578100" cy="3652500"/>
          </a:xfrm>
          <a:prstGeom prst="rect">
            <a:avLst/>
          </a:prstGeom>
        </p:spPr>
        <p:txBody>
          <a:bodyPr anchorCtr="0" anchor="t" bIns="91425" lIns="274300" spcFirstLastPara="1" rIns="365750" wrap="square" tIns="365750">
            <a:norm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969" name="Google Shape;969;p52"/>
          <p:cNvSpPr/>
          <p:nvPr/>
        </p:nvSpPr>
        <p:spPr>
          <a:xfrm>
            <a:off x="5019250" y="1217450"/>
            <a:ext cx="4124700" cy="39417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Gowun Batang"/>
              <a:ea typeface="Gowun Batang"/>
              <a:cs typeface="Gowun Batang"/>
              <a:sym typeface="Gowun Batang"/>
            </a:endParaRPr>
          </a:p>
        </p:txBody>
      </p:sp>
      <p:cxnSp>
        <p:nvCxnSpPr>
          <p:cNvPr id="970" name="Google Shape;970;p52"/>
          <p:cNvCxnSpPr/>
          <p:nvPr/>
        </p:nvCxnSpPr>
        <p:spPr>
          <a:xfrm>
            <a:off x="5019250" y="1217450"/>
            <a:ext cx="0" cy="3941700"/>
          </a:xfrm>
          <a:prstGeom prst="straightConnector1">
            <a:avLst/>
          </a:prstGeom>
          <a:noFill/>
          <a:ln cap="flat" cmpd="sng" w="9525">
            <a:solidFill>
              <a:schemeClr val="lt1"/>
            </a:solidFill>
            <a:prstDash val="solid"/>
            <a:round/>
            <a:headEnd len="sm" w="sm" type="none"/>
            <a:tailEnd len="sm" w="sm" type="none"/>
          </a:ln>
        </p:spPr>
      </p:cxnSp>
      <p:sp>
        <p:nvSpPr>
          <p:cNvPr id="971" name="Google Shape;971;p52"/>
          <p:cNvSpPr txBox="1"/>
          <p:nvPr>
            <p:ph idx="2"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972" name="Google Shape;972;p52"/>
          <p:cNvSpPr txBox="1"/>
          <p:nvPr>
            <p:ph idx="3" type="subTitle"/>
          </p:nvPr>
        </p:nvSpPr>
        <p:spPr>
          <a:xfrm>
            <a:off x="104060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973" name="Google Shape;973;p52"/>
          <p:cNvSpPr txBox="1"/>
          <p:nvPr>
            <p:ph idx="4"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cxnSp>
        <p:nvCxnSpPr>
          <p:cNvPr id="974" name="Google Shape;974;p52"/>
          <p:cNvCxnSpPr/>
          <p:nvPr/>
        </p:nvCxnSpPr>
        <p:spPr>
          <a:xfrm>
            <a:off x="1042100" y="334900"/>
            <a:ext cx="8102400" cy="0"/>
          </a:xfrm>
          <a:prstGeom prst="straightConnector1">
            <a:avLst/>
          </a:prstGeom>
          <a:noFill/>
          <a:ln cap="flat" cmpd="sng" w="9525">
            <a:solidFill>
              <a:schemeClr val="lt1"/>
            </a:solidFill>
            <a:prstDash val="solid"/>
            <a:round/>
            <a:headEnd len="sm" w="sm" type="none"/>
            <a:tailEnd len="sm" w="sm" type="none"/>
          </a:ln>
        </p:spPr>
      </p:cxnSp>
      <p:cxnSp>
        <p:nvCxnSpPr>
          <p:cNvPr id="975" name="Google Shape;975;p52"/>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976" name="Google Shape;976;p52"/>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977" name="Google Shape;977;p52"/>
          <p:cNvCxnSpPr/>
          <p:nvPr/>
        </p:nvCxnSpPr>
        <p:spPr>
          <a:xfrm>
            <a:off x="5153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978" name="Google Shape;978;p52"/>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979" name="Google Shape;979;p52"/>
          <p:cNvCxnSpPr/>
          <p:nvPr/>
        </p:nvCxnSpPr>
        <p:spPr>
          <a:xfrm>
            <a:off x="1042100" y="1217450"/>
            <a:ext cx="8102400" cy="0"/>
          </a:xfrm>
          <a:prstGeom prst="straightConnector1">
            <a:avLst/>
          </a:prstGeom>
          <a:noFill/>
          <a:ln cap="flat" cmpd="sng" w="9525">
            <a:solidFill>
              <a:schemeClr val="lt1"/>
            </a:solidFill>
            <a:prstDash val="solid"/>
            <a:round/>
            <a:headEnd len="sm" w="sm" type="none"/>
            <a:tailEnd len="sm" w="sm" type="none"/>
          </a:ln>
        </p:spPr>
      </p:cxnSp>
      <p:sp>
        <p:nvSpPr>
          <p:cNvPr id="980" name="Google Shape;980;p52"/>
          <p:cNvSpPr txBox="1"/>
          <p:nvPr>
            <p:ph type="title"/>
          </p:nvPr>
        </p:nvSpPr>
        <p:spPr>
          <a:xfrm flipH="1">
            <a:off x="1046175" y="670001"/>
            <a:ext cx="7576500" cy="5475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sp>
        <p:nvSpPr>
          <p:cNvPr id="981" name="Google Shape;981;p52"/>
          <p:cNvSpPr txBox="1"/>
          <p:nvPr>
            <p:ph idx="5" type="subTitle"/>
          </p:nvPr>
        </p:nvSpPr>
        <p:spPr>
          <a:xfrm>
            <a:off x="1045950" y="334925"/>
            <a:ext cx="7577100" cy="335100"/>
          </a:xfrm>
          <a:prstGeom prst="rect">
            <a:avLst/>
          </a:prstGeom>
        </p:spPr>
        <p:txBody>
          <a:bodyPr anchorCtr="0" anchor="ctr" bIns="0" lIns="274300" spcFirstLastPara="1" rIns="91425" wrap="square" tIns="91425">
            <a:normAutofit/>
          </a:bodyPr>
          <a:lstStyle>
            <a:lvl1pPr lvl="0">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982" name="Google Shape;982;p52"/>
          <p:cNvSpPr txBox="1"/>
          <p:nvPr>
            <p:ph idx="6" type="title"/>
          </p:nvPr>
        </p:nvSpPr>
        <p:spPr>
          <a:xfrm>
            <a:off x="5019250" y="2654100"/>
            <a:ext cx="1940700" cy="812400"/>
          </a:xfrm>
          <a:prstGeom prst="rect">
            <a:avLst/>
          </a:prstGeom>
        </p:spPr>
        <p:txBody>
          <a:bodyPr anchorCtr="0" anchor="ctr" bIns="91425" lIns="274300" spcFirstLastPara="1" rIns="182875" wrap="square" tIns="91425">
            <a:normAutofit/>
          </a:bodyPr>
          <a:lstStyle>
            <a:lvl1pPr lvl="0" algn="ctr">
              <a:spcBef>
                <a:spcPts val="0"/>
              </a:spcBef>
              <a:spcAft>
                <a:spcPts val="0"/>
              </a:spcAft>
              <a:buClr>
                <a:schemeClr val="lt1"/>
              </a:buClr>
              <a:buSzPts val="5500"/>
              <a:buFont typeface="Gowun Batang"/>
              <a:buChar char="●"/>
              <a:defRPr sz="5500"/>
            </a:lvl1pPr>
            <a:lvl2pPr lvl="1" algn="ctr">
              <a:spcBef>
                <a:spcPts val="0"/>
              </a:spcBef>
              <a:spcAft>
                <a:spcPts val="0"/>
              </a:spcAft>
              <a:buClr>
                <a:schemeClr val="lt1"/>
              </a:buClr>
              <a:buSzPts val="5500"/>
              <a:buFont typeface="Gowun Batang"/>
              <a:buChar char="○"/>
              <a:defRPr sz="5500"/>
            </a:lvl2pPr>
            <a:lvl3pPr lvl="2" algn="ctr">
              <a:spcBef>
                <a:spcPts val="0"/>
              </a:spcBef>
              <a:spcAft>
                <a:spcPts val="0"/>
              </a:spcAft>
              <a:buClr>
                <a:schemeClr val="lt1"/>
              </a:buClr>
              <a:buSzPts val="5500"/>
              <a:buFont typeface="Gowun Batang"/>
              <a:buChar char="■"/>
              <a:defRPr sz="5500"/>
            </a:lvl3pPr>
            <a:lvl4pPr lvl="3" algn="ctr">
              <a:spcBef>
                <a:spcPts val="0"/>
              </a:spcBef>
              <a:spcAft>
                <a:spcPts val="0"/>
              </a:spcAft>
              <a:buClr>
                <a:schemeClr val="lt1"/>
              </a:buClr>
              <a:buSzPts val="5500"/>
              <a:buFont typeface="Gowun Batang"/>
              <a:buChar char="●"/>
              <a:defRPr sz="5500"/>
            </a:lvl4pPr>
            <a:lvl5pPr lvl="4" algn="ctr">
              <a:spcBef>
                <a:spcPts val="0"/>
              </a:spcBef>
              <a:spcAft>
                <a:spcPts val="0"/>
              </a:spcAft>
              <a:buClr>
                <a:schemeClr val="lt1"/>
              </a:buClr>
              <a:buSzPts val="5500"/>
              <a:buFont typeface="Gowun Batang"/>
              <a:buChar char="○"/>
              <a:defRPr sz="5500"/>
            </a:lvl5pPr>
            <a:lvl6pPr lvl="5" algn="ctr">
              <a:spcBef>
                <a:spcPts val="0"/>
              </a:spcBef>
              <a:spcAft>
                <a:spcPts val="0"/>
              </a:spcAft>
              <a:buClr>
                <a:schemeClr val="lt1"/>
              </a:buClr>
              <a:buSzPts val="5500"/>
              <a:buFont typeface="Gowun Batang"/>
              <a:buChar char="■"/>
              <a:defRPr sz="5500"/>
            </a:lvl6pPr>
            <a:lvl7pPr lvl="6" algn="ctr">
              <a:spcBef>
                <a:spcPts val="0"/>
              </a:spcBef>
              <a:spcAft>
                <a:spcPts val="0"/>
              </a:spcAft>
              <a:buClr>
                <a:schemeClr val="lt1"/>
              </a:buClr>
              <a:buSzPts val="5500"/>
              <a:buFont typeface="Gowun Batang"/>
              <a:buChar char="●"/>
              <a:defRPr sz="5500"/>
            </a:lvl7pPr>
            <a:lvl8pPr lvl="7" algn="ctr">
              <a:spcBef>
                <a:spcPts val="0"/>
              </a:spcBef>
              <a:spcAft>
                <a:spcPts val="0"/>
              </a:spcAft>
              <a:buClr>
                <a:schemeClr val="lt1"/>
              </a:buClr>
              <a:buSzPts val="5500"/>
              <a:buFont typeface="Gowun Batang"/>
              <a:buChar char="○"/>
              <a:defRPr sz="5500"/>
            </a:lvl8pPr>
            <a:lvl9pPr lvl="8" algn="ctr">
              <a:spcBef>
                <a:spcPts val="0"/>
              </a:spcBef>
              <a:spcAft>
                <a:spcPts val="0"/>
              </a:spcAft>
              <a:buClr>
                <a:schemeClr val="lt1"/>
              </a:buClr>
              <a:buSzPts val="5500"/>
              <a:buFont typeface="Gowun Batang"/>
              <a:buChar char="■"/>
              <a:defRPr sz="5500"/>
            </a:lvl9pPr>
          </a:lstStyle>
          <a:p/>
        </p:txBody>
      </p:sp>
      <p:sp>
        <p:nvSpPr>
          <p:cNvPr id="983" name="Google Shape;983;p52"/>
          <p:cNvSpPr txBox="1"/>
          <p:nvPr>
            <p:ph idx="7" type="subTitle"/>
          </p:nvPr>
        </p:nvSpPr>
        <p:spPr>
          <a:xfrm>
            <a:off x="5019275" y="3466500"/>
            <a:ext cx="1940700" cy="227400"/>
          </a:xfrm>
          <a:prstGeom prst="rect">
            <a:avLst/>
          </a:prstGeom>
        </p:spPr>
        <p:txBody>
          <a:bodyPr anchorCtr="0" anchor="ctr" bIns="91425" lIns="274300" spcFirstLastPara="1" rIns="91425" wrap="square" tIns="91425">
            <a:noAutofit/>
          </a:bodyPr>
          <a:lstStyle>
            <a:lvl1pPr lvl="0">
              <a:spcBef>
                <a:spcPts val="0"/>
              </a:spcBef>
              <a:spcAft>
                <a:spcPts val="0"/>
              </a:spcAft>
              <a:buClr>
                <a:schemeClr val="lt1"/>
              </a:buClr>
              <a:buSzPts val="1200"/>
              <a:buFont typeface="Inter"/>
              <a:buNone/>
              <a:defRPr/>
            </a:lvl1pPr>
            <a:lvl2pPr lvl="1">
              <a:spcBef>
                <a:spcPts val="0"/>
              </a:spcBef>
              <a:spcAft>
                <a:spcPts val="0"/>
              </a:spcAft>
              <a:buClr>
                <a:schemeClr val="lt1"/>
              </a:buClr>
              <a:buSzPts val="1200"/>
              <a:buFont typeface="Inter"/>
              <a:buNone/>
              <a:defRPr/>
            </a:lvl2pPr>
            <a:lvl3pPr lvl="2">
              <a:spcBef>
                <a:spcPts val="0"/>
              </a:spcBef>
              <a:spcAft>
                <a:spcPts val="0"/>
              </a:spcAft>
              <a:buClr>
                <a:schemeClr val="lt1"/>
              </a:buClr>
              <a:buSzPts val="1200"/>
              <a:buFont typeface="Inter"/>
              <a:buNone/>
              <a:defRPr/>
            </a:lvl3pPr>
            <a:lvl4pPr lvl="3">
              <a:spcBef>
                <a:spcPts val="0"/>
              </a:spcBef>
              <a:spcAft>
                <a:spcPts val="0"/>
              </a:spcAft>
              <a:buClr>
                <a:schemeClr val="lt1"/>
              </a:buClr>
              <a:buSzPts val="1200"/>
              <a:buFont typeface="Inter"/>
              <a:buNone/>
              <a:defRPr/>
            </a:lvl4pPr>
            <a:lvl5pPr lvl="4">
              <a:spcBef>
                <a:spcPts val="0"/>
              </a:spcBef>
              <a:spcAft>
                <a:spcPts val="0"/>
              </a:spcAft>
              <a:buClr>
                <a:schemeClr val="lt1"/>
              </a:buClr>
              <a:buSzPts val="1200"/>
              <a:buFont typeface="Inter"/>
              <a:buNone/>
              <a:defRPr/>
            </a:lvl5pPr>
            <a:lvl6pPr lvl="5">
              <a:spcBef>
                <a:spcPts val="0"/>
              </a:spcBef>
              <a:spcAft>
                <a:spcPts val="0"/>
              </a:spcAft>
              <a:buClr>
                <a:schemeClr val="lt1"/>
              </a:buClr>
              <a:buSzPts val="1200"/>
              <a:buFont typeface="Inter"/>
              <a:buNone/>
              <a:defRPr/>
            </a:lvl6pPr>
            <a:lvl7pPr lvl="6">
              <a:spcBef>
                <a:spcPts val="0"/>
              </a:spcBef>
              <a:spcAft>
                <a:spcPts val="0"/>
              </a:spcAft>
              <a:buClr>
                <a:schemeClr val="lt1"/>
              </a:buClr>
              <a:buSzPts val="1200"/>
              <a:buFont typeface="Inter"/>
              <a:buNone/>
              <a:defRPr/>
            </a:lvl7pPr>
            <a:lvl8pPr lvl="7">
              <a:spcBef>
                <a:spcPts val="0"/>
              </a:spcBef>
              <a:spcAft>
                <a:spcPts val="0"/>
              </a:spcAft>
              <a:buClr>
                <a:schemeClr val="lt1"/>
              </a:buClr>
              <a:buSzPts val="1200"/>
              <a:buFont typeface="Inter"/>
              <a:buNone/>
              <a:defRPr/>
            </a:lvl8pPr>
            <a:lvl9pPr lvl="8">
              <a:spcBef>
                <a:spcPts val="0"/>
              </a:spcBef>
              <a:spcAft>
                <a:spcPts val="0"/>
              </a:spcAft>
              <a:buClr>
                <a:schemeClr val="lt1"/>
              </a:buClr>
              <a:buSzPts val="1200"/>
              <a:buFont typeface="Inter"/>
              <a:buNone/>
              <a:defRPr/>
            </a:lvl9pPr>
          </a:lstStyle>
          <a:p/>
        </p:txBody>
      </p:sp>
      <p:sp>
        <p:nvSpPr>
          <p:cNvPr id="984" name="Google Shape;984;p52"/>
          <p:cNvSpPr txBox="1"/>
          <p:nvPr>
            <p:ph idx="8" type="title"/>
          </p:nvPr>
        </p:nvSpPr>
        <p:spPr>
          <a:xfrm>
            <a:off x="6959938" y="2654100"/>
            <a:ext cx="1940700" cy="812400"/>
          </a:xfrm>
          <a:prstGeom prst="rect">
            <a:avLst/>
          </a:prstGeom>
        </p:spPr>
        <p:txBody>
          <a:bodyPr anchorCtr="0" anchor="ctr" bIns="91425" lIns="274300" spcFirstLastPara="1" rIns="182875" wrap="square" tIns="91425">
            <a:normAutofit/>
          </a:bodyPr>
          <a:lstStyle>
            <a:lvl1pPr lvl="0" algn="ctr">
              <a:spcBef>
                <a:spcPts val="0"/>
              </a:spcBef>
              <a:spcAft>
                <a:spcPts val="0"/>
              </a:spcAft>
              <a:buClr>
                <a:schemeClr val="lt1"/>
              </a:buClr>
              <a:buSzPts val="5500"/>
              <a:buFont typeface="Gowun Batang"/>
              <a:buChar char="●"/>
              <a:defRPr sz="5500"/>
            </a:lvl1pPr>
            <a:lvl2pPr lvl="1" algn="ctr">
              <a:spcBef>
                <a:spcPts val="0"/>
              </a:spcBef>
              <a:spcAft>
                <a:spcPts val="0"/>
              </a:spcAft>
              <a:buClr>
                <a:schemeClr val="lt1"/>
              </a:buClr>
              <a:buSzPts val="5500"/>
              <a:buFont typeface="Gowun Batang"/>
              <a:buChar char="○"/>
              <a:defRPr sz="5500"/>
            </a:lvl2pPr>
            <a:lvl3pPr lvl="2" algn="ctr">
              <a:spcBef>
                <a:spcPts val="0"/>
              </a:spcBef>
              <a:spcAft>
                <a:spcPts val="0"/>
              </a:spcAft>
              <a:buClr>
                <a:schemeClr val="lt1"/>
              </a:buClr>
              <a:buSzPts val="5500"/>
              <a:buFont typeface="Gowun Batang"/>
              <a:buChar char="■"/>
              <a:defRPr sz="5500"/>
            </a:lvl3pPr>
            <a:lvl4pPr lvl="3" algn="ctr">
              <a:spcBef>
                <a:spcPts val="0"/>
              </a:spcBef>
              <a:spcAft>
                <a:spcPts val="0"/>
              </a:spcAft>
              <a:buClr>
                <a:schemeClr val="lt1"/>
              </a:buClr>
              <a:buSzPts val="5500"/>
              <a:buFont typeface="Gowun Batang"/>
              <a:buChar char="●"/>
              <a:defRPr sz="5500"/>
            </a:lvl4pPr>
            <a:lvl5pPr lvl="4" algn="ctr">
              <a:spcBef>
                <a:spcPts val="0"/>
              </a:spcBef>
              <a:spcAft>
                <a:spcPts val="0"/>
              </a:spcAft>
              <a:buClr>
                <a:schemeClr val="lt1"/>
              </a:buClr>
              <a:buSzPts val="5500"/>
              <a:buFont typeface="Gowun Batang"/>
              <a:buChar char="○"/>
              <a:defRPr sz="5500"/>
            </a:lvl5pPr>
            <a:lvl6pPr lvl="5" algn="ctr">
              <a:spcBef>
                <a:spcPts val="0"/>
              </a:spcBef>
              <a:spcAft>
                <a:spcPts val="0"/>
              </a:spcAft>
              <a:buClr>
                <a:schemeClr val="lt1"/>
              </a:buClr>
              <a:buSzPts val="5500"/>
              <a:buFont typeface="Gowun Batang"/>
              <a:buChar char="■"/>
              <a:defRPr sz="5500"/>
            </a:lvl6pPr>
            <a:lvl7pPr lvl="6" algn="ctr">
              <a:spcBef>
                <a:spcPts val="0"/>
              </a:spcBef>
              <a:spcAft>
                <a:spcPts val="0"/>
              </a:spcAft>
              <a:buClr>
                <a:schemeClr val="lt1"/>
              </a:buClr>
              <a:buSzPts val="5500"/>
              <a:buFont typeface="Gowun Batang"/>
              <a:buChar char="●"/>
              <a:defRPr sz="5500"/>
            </a:lvl7pPr>
            <a:lvl8pPr lvl="7" algn="ctr">
              <a:spcBef>
                <a:spcPts val="0"/>
              </a:spcBef>
              <a:spcAft>
                <a:spcPts val="0"/>
              </a:spcAft>
              <a:buClr>
                <a:schemeClr val="lt1"/>
              </a:buClr>
              <a:buSzPts val="5500"/>
              <a:buFont typeface="Gowun Batang"/>
              <a:buChar char="○"/>
              <a:defRPr sz="5500"/>
            </a:lvl8pPr>
            <a:lvl9pPr lvl="8" algn="ctr">
              <a:spcBef>
                <a:spcPts val="0"/>
              </a:spcBef>
              <a:spcAft>
                <a:spcPts val="0"/>
              </a:spcAft>
              <a:buClr>
                <a:schemeClr val="lt1"/>
              </a:buClr>
              <a:buSzPts val="5500"/>
              <a:buFont typeface="Gowun Batang"/>
              <a:buChar char="■"/>
              <a:defRPr sz="5500"/>
            </a:lvl9pPr>
          </a:lstStyle>
          <a:p/>
        </p:txBody>
      </p:sp>
      <p:sp>
        <p:nvSpPr>
          <p:cNvPr id="985" name="Google Shape;985;p52"/>
          <p:cNvSpPr txBox="1"/>
          <p:nvPr>
            <p:ph idx="9" type="subTitle"/>
          </p:nvPr>
        </p:nvSpPr>
        <p:spPr>
          <a:xfrm>
            <a:off x="6959963" y="3466500"/>
            <a:ext cx="1940700" cy="227400"/>
          </a:xfrm>
          <a:prstGeom prst="rect">
            <a:avLst/>
          </a:prstGeom>
        </p:spPr>
        <p:txBody>
          <a:bodyPr anchorCtr="0" anchor="ctr" bIns="91425" lIns="274300" spcFirstLastPara="1" rIns="91425" wrap="square" tIns="91425">
            <a:noAutofit/>
          </a:bodyPr>
          <a:lstStyle>
            <a:lvl1pPr lvl="0">
              <a:spcBef>
                <a:spcPts val="0"/>
              </a:spcBef>
              <a:spcAft>
                <a:spcPts val="0"/>
              </a:spcAft>
              <a:buClr>
                <a:schemeClr val="lt1"/>
              </a:buClr>
              <a:buSzPts val="1200"/>
              <a:buFont typeface="Inter"/>
              <a:buNone/>
              <a:defRPr/>
            </a:lvl1pPr>
            <a:lvl2pPr lvl="1">
              <a:spcBef>
                <a:spcPts val="0"/>
              </a:spcBef>
              <a:spcAft>
                <a:spcPts val="0"/>
              </a:spcAft>
              <a:buClr>
                <a:schemeClr val="lt1"/>
              </a:buClr>
              <a:buSzPts val="1200"/>
              <a:buFont typeface="Inter"/>
              <a:buNone/>
              <a:defRPr/>
            </a:lvl2pPr>
            <a:lvl3pPr lvl="2">
              <a:spcBef>
                <a:spcPts val="0"/>
              </a:spcBef>
              <a:spcAft>
                <a:spcPts val="0"/>
              </a:spcAft>
              <a:buClr>
                <a:schemeClr val="lt1"/>
              </a:buClr>
              <a:buSzPts val="1200"/>
              <a:buFont typeface="Inter"/>
              <a:buNone/>
              <a:defRPr/>
            </a:lvl3pPr>
            <a:lvl4pPr lvl="3">
              <a:spcBef>
                <a:spcPts val="0"/>
              </a:spcBef>
              <a:spcAft>
                <a:spcPts val="0"/>
              </a:spcAft>
              <a:buClr>
                <a:schemeClr val="lt1"/>
              </a:buClr>
              <a:buSzPts val="1200"/>
              <a:buFont typeface="Inter"/>
              <a:buNone/>
              <a:defRPr/>
            </a:lvl4pPr>
            <a:lvl5pPr lvl="4">
              <a:spcBef>
                <a:spcPts val="0"/>
              </a:spcBef>
              <a:spcAft>
                <a:spcPts val="0"/>
              </a:spcAft>
              <a:buClr>
                <a:schemeClr val="lt1"/>
              </a:buClr>
              <a:buSzPts val="1200"/>
              <a:buFont typeface="Inter"/>
              <a:buNone/>
              <a:defRPr/>
            </a:lvl5pPr>
            <a:lvl6pPr lvl="5">
              <a:spcBef>
                <a:spcPts val="0"/>
              </a:spcBef>
              <a:spcAft>
                <a:spcPts val="0"/>
              </a:spcAft>
              <a:buClr>
                <a:schemeClr val="lt1"/>
              </a:buClr>
              <a:buSzPts val="1200"/>
              <a:buFont typeface="Inter"/>
              <a:buNone/>
              <a:defRPr/>
            </a:lvl6pPr>
            <a:lvl7pPr lvl="6">
              <a:spcBef>
                <a:spcPts val="0"/>
              </a:spcBef>
              <a:spcAft>
                <a:spcPts val="0"/>
              </a:spcAft>
              <a:buClr>
                <a:schemeClr val="lt1"/>
              </a:buClr>
              <a:buSzPts val="1200"/>
              <a:buFont typeface="Inter"/>
              <a:buNone/>
              <a:defRPr/>
            </a:lvl7pPr>
            <a:lvl8pPr lvl="7">
              <a:spcBef>
                <a:spcPts val="0"/>
              </a:spcBef>
              <a:spcAft>
                <a:spcPts val="0"/>
              </a:spcAft>
              <a:buClr>
                <a:schemeClr val="lt1"/>
              </a:buClr>
              <a:buSzPts val="1200"/>
              <a:buFont typeface="Inter"/>
              <a:buNone/>
              <a:defRPr/>
            </a:lvl8pPr>
            <a:lvl9pPr lvl="8">
              <a:spcBef>
                <a:spcPts val="0"/>
              </a:spcBef>
              <a:spcAft>
                <a:spcPts val="0"/>
              </a:spcAft>
              <a:buClr>
                <a:schemeClr val="lt1"/>
              </a:buClr>
              <a:buSzPts val="1200"/>
              <a:buFont typeface="Inter"/>
              <a:buNone/>
              <a:defRPr/>
            </a:lvl9pPr>
          </a:lstStyle>
          <a:p/>
        </p:txBody>
      </p:sp>
      <p:sp>
        <p:nvSpPr>
          <p:cNvPr id="986" name="Google Shape;986;p52"/>
          <p:cNvSpPr txBox="1"/>
          <p:nvPr>
            <p:ph idx="13" type="subTitle"/>
          </p:nvPr>
        </p:nvSpPr>
        <p:spPr>
          <a:xfrm>
            <a:off x="5019275" y="4642725"/>
            <a:ext cx="1940700" cy="227400"/>
          </a:xfrm>
          <a:prstGeom prst="rect">
            <a:avLst/>
          </a:prstGeom>
        </p:spPr>
        <p:txBody>
          <a:bodyPr anchorCtr="0" anchor="ctr" bIns="91425" lIns="274300" spcFirstLastPara="1" rIns="91425" wrap="square" tIns="91425">
            <a:noAutofit/>
          </a:bodyPr>
          <a:lstStyle>
            <a:lvl1pPr lvl="0">
              <a:spcBef>
                <a:spcPts val="0"/>
              </a:spcBef>
              <a:spcAft>
                <a:spcPts val="0"/>
              </a:spcAft>
              <a:buClr>
                <a:schemeClr val="lt1"/>
              </a:buClr>
              <a:buSzPts val="1200"/>
              <a:buFont typeface="Inter"/>
              <a:buNone/>
              <a:defRPr/>
            </a:lvl1pPr>
            <a:lvl2pPr lvl="1">
              <a:spcBef>
                <a:spcPts val="0"/>
              </a:spcBef>
              <a:spcAft>
                <a:spcPts val="0"/>
              </a:spcAft>
              <a:buClr>
                <a:schemeClr val="lt1"/>
              </a:buClr>
              <a:buSzPts val="1200"/>
              <a:buFont typeface="Inter"/>
              <a:buNone/>
              <a:defRPr/>
            </a:lvl2pPr>
            <a:lvl3pPr lvl="2">
              <a:spcBef>
                <a:spcPts val="0"/>
              </a:spcBef>
              <a:spcAft>
                <a:spcPts val="0"/>
              </a:spcAft>
              <a:buClr>
                <a:schemeClr val="lt1"/>
              </a:buClr>
              <a:buSzPts val="1200"/>
              <a:buFont typeface="Inter"/>
              <a:buNone/>
              <a:defRPr/>
            </a:lvl3pPr>
            <a:lvl4pPr lvl="3">
              <a:spcBef>
                <a:spcPts val="0"/>
              </a:spcBef>
              <a:spcAft>
                <a:spcPts val="0"/>
              </a:spcAft>
              <a:buClr>
                <a:schemeClr val="lt1"/>
              </a:buClr>
              <a:buSzPts val="1200"/>
              <a:buFont typeface="Inter"/>
              <a:buNone/>
              <a:defRPr/>
            </a:lvl4pPr>
            <a:lvl5pPr lvl="4">
              <a:spcBef>
                <a:spcPts val="0"/>
              </a:spcBef>
              <a:spcAft>
                <a:spcPts val="0"/>
              </a:spcAft>
              <a:buClr>
                <a:schemeClr val="lt1"/>
              </a:buClr>
              <a:buSzPts val="1200"/>
              <a:buFont typeface="Inter"/>
              <a:buNone/>
              <a:defRPr/>
            </a:lvl5pPr>
            <a:lvl6pPr lvl="5">
              <a:spcBef>
                <a:spcPts val="0"/>
              </a:spcBef>
              <a:spcAft>
                <a:spcPts val="0"/>
              </a:spcAft>
              <a:buClr>
                <a:schemeClr val="lt1"/>
              </a:buClr>
              <a:buSzPts val="1200"/>
              <a:buFont typeface="Inter"/>
              <a:buNone/>
              <a:defRPr/>
            </a:lvl6pPr>
            <a:lvl7pPr lvl="6">
              <a:spcBef>
                <a:spcPts val="0"/>
              </a:spcBef>
              <a:spcAft>
                <a:spcPts val="0"/>
              </a:spcAft>
              <a:buClr>
                <a:schemeClr val="lt1"/>
              </a:buClr>
              <a:buSzPts val="1200"/>
              <a:buFont typeface="Inter"/>
              <a:buNone/>
              <a:defRPr/>
            </a:lvl7pPr>
            <a:lvl8pPr lvl="7">
              <a:spcBef>
                <a:spcPts val="0"/>
              </a:spcBef>
              <a:spcAft>
                <a:spcPts val="0"/>
              </a:spcAft>
              <a:buClr>
                <a:schemeClr val="lt1"/>
              </a:buClr>
              <a:buSzPts val="1200"/>
              <a:buFont typeface="Inter"/>
              <a:buNone/>
              <a:defRPr/>
            </a:lvl8pPr>
            <a:lvl9pPr lvl="8">
              <a:spcBef>
                <a:spcPts val="0"/>
              </a:spcBef>
              <a:spcAft>
                <a:spcPts val="0"/>
              </a:spcAft>
              <a:buClr>
                <a:schemeClr val="lt1"/>
              </a:buClr>
              <a:buSzPts val="1200"/>
              <a:buFont typeface="Inter"/>
              <a:buNone/>
              <a:defRPr/>
            </a:lvl9pPr>
          </a:lstStyle>
          <a:p/>
        </p:txBody>
      </p:sp>
      <p:sp>
        <p:nvSpPr>
          <p:cNvPr id="987" name="Google Shape;987;p52"/>
          <p:cNvSpPr txBox="1"/>
          <p:nvPr>
            <p:ph idx="14" type="title"/>
          </p:nvPr>
        </p:nvSpPr>
        <p:spPr>
          <a:xfrm>
            <a:off x="5019250" y="3830325"/>
            <a:ext cx="1940700" cy="812400"/>
          </a:xfrm>
          <a:prstGeom prst="rect">
            <a:avLst/>
          </a:prstGeom>
        </p:spPr>
        <p:txBody>
          <a:bodyPr anchorCtr="0" anchor="ctr" bIns="91425" lIns="274300" spcFirstLastPara="1" rIns="182875" wrap="square" tIns="91425">
            <a:normAutofit/>
          </a:bodyPr>
          <a:lstStyle>
            <a:lvl1pPr lvl="0" algn="ctr">
              <a:spcBef>
                <a:spcPts val="0"/>
              </a:spcBef>
              <a:spcAft>
                <a:spcPts val="0"/>
              </a:spcAft>
              <a:buClr>
                <a:schemeClr val="lt1"/>
              </a:buClr>
              <a:buSzPts val="5500"/>
              <a:buFont typeface="Gowun Batang"/>
              <a:buChar char="●"/>
              <a:defRPr sz="5500"/>
            </a:lvl1pPr>
            <a:lvl2pPr lvl="1" algn="ctr">
              <a:spcBef>
                <a:spcPts val="0"/>
              </a:spcBef>
              <a:spcAft>
                <a:spcPts val="0"/>
              </a:spcAft>
              <a:buClr>
                <a:schemeClr val="lt1"/>
              </a:buClr>
              <a:buSzPts val="5500"/>
              <a:buFont typeface="Gowun Batang"/>
              <a:buChar char="○"/>
              <a:defRPr sz="5500"/>
            </a:lvl2pPr>
            <a:lvl3pPr lvl="2" algn="ctr">
              <a:spcBef>
                <a:spcPts val="0"/>
              </a:spcBef>
              <a:spcAft>
                <a:spcPts val="0"/>
              </a:spcAft>
              <a:buClr>
                <a:schemeClr val="lt1"/>
              </a:buClr>
              <a:buSzPts val="5500"/>
              <a:buFont typeface="Gowun Batang"/>
              <a:buChar char="■"/>
              <a:defRPr sz="5500"/>
            </a:lvl3pPr>
            <a:lvl4pPr lvl="3" algn="ctr">
              <a:spcBef>
                <a:spcPts val="0"/>
              </a:spcBef>
              <a:spcAft>
                <a:spcPts val="0"/>
              </a:spcAft>
              <a:buClr>
                <a:schemeClr val="lt1"/>
              </a:buClr>
              <a:buSzPts val="5500"/>
              <a:buFont typeface="Gowun Batang"/>
              <a:buChar char="●"/>
              <a:defRPr sz="5500"/>
            </a:lvl4pPr>
            <a:lvl5pPr lvl="4" algn="ctr">
              <a:spcBef>
                <a:spcPts val="0"/>
              </a:spcBef>
              <a:spcAft>
                <a:spcPts val="0"/>
              </a:spcAft>
              <a:buClr>
                <a:schemeClr val="lt1"/>
              </a:buClr>
              <a:buSzPts val="5500"/>
              <a:buFont typeface="Gowun Batang"/>
              <a:buChar char="○"/>
              <a:defRPr sz="5500"/>
            </a:lvl5pPr>
            <a:lvl6pPr lvl="5" algn="ctr">
              <a:spcBef>
                <a:spcPts val="0"/>
              </a:spcBef>
              <a:spcAft>
                <a:spcPts val="0"/>
              </a:spcAft>
              <a:buClr>
                <a:schemeClr val="lt1"/>
              </a:buClr>
              <a:buSzPts val="5500"/>
              <a:buFont typeface="Gowun Batang"/>
              <a:buChar char="■"/>
              <a:defRPr sz="5500"/>
            </a:lvl6pPr>
            <a:lvl7pPr lvl="6" algn="ctr">
              <a:spcBef>
                <a:spcPts val="0"/>
              </a:spcBef>
              <a:spcAft>
                <a:spcPts val="0"/>
              </a:spcAft>
              <a:buClr>
                <a:schemeClr val="lt1"/>
              </a:buClr>
              <a:buSzPts val="5500"/>
              <a:buFont typeface="Gowun Batang"/>
              <a:buChar char="●"/>
              <a:defRPr sz="5500"/>
            </a:lvl7pPr>
            <a:lvl8pPr lvl="7" algn="ctr">
              <a:spcBef>
                <a:spcPts val="0"/>
              </a:spcBef>
              <a:spcAft>
                <a:spcPts val="0"/>
              </a:spcAft>
              <a:buClr>
                <a:schemeClr val="lt1"/>
              </a:buClr>
              <a:buSzPts val="5500"/>
              <a:buFont typeface="Gowun Batang"/>
              <a:buChar char="○"/>
              <a:defRPr sz="5500"/>
            </a:lvl8pPr>
            <a:lvl9pPr lvl="8" algn="ctr">
              <a:spcBef>
                <a:spcPts val="0"/>
              </a:spcBef>
              <a:spcAft>
                <a:spcPts val="0"/>
              </a:spcAft>
              <a:buClr>
                <a:schemeClr val="lt1"/>
              </a:buClr>
              <a:buSzPts val="5500"/>
              <a:buFont typeface="Gowun Batang"/>
              <a:buChar char="■"/>
              <a:defRPr sz="5500"/>
            </a:lvl9pPr>
          </a:lstStyle>
          <a:p/>
        </p:txBody>
      </p:sp>
      <p:sp>
        <p:nvSpPr>
          <p:cNvPr id="988" name="Google Shape;988;p52"/>
          <p:cNvSpPr txBox="1"/>
          <p:nvPr>
            <p:ph idx="15" type="title"/>
          </p:nvPr>
        </p:nvSpPr>
        <p:spPr>
          <a:xfrm>
            <a:off x="6959938" y="3830325"/>
            <a:ext cx="1940700" cy="812400"/>
          </a:xfrm>
          <a:prstGeom prst="rect">
            <a:avLst/>
          </a:prstGeom>
        </p:spPr>
        <p:txBody>
          <a:bodyPr anchorCtr="0" anchor="ctr" bIns="91425" lIns="274300" spcFirstLastPara="1" rIns="182875" wrap="square" tIns="91425">
            <a:normAutofit/>
          </a:bodyPr>
          <a:lstStyle>
            <a:lvl1pPr lvl="0" algn="ctr">
              <a:spcBef>
                <a:spcPts val="0"/>
              </a:spcBef>
              <a:spcAft>
                <a:spcPts val="0"/>
              </a:spcAft>
              <a:buClr>
                <a:schemeClr val="lt1"/>
              </a:buClr>
              <a:buSzPts val="5500"/>
              <a:buFont typeface="Gowun Batang"/>
              <a:buChar char="●"/>
              <a:defRPr sz="5500"/>
            </a:lvl1pPr>
            <a:lvl2pPr lvl="1" algn="ctr">
              <a:spcBef>
                <a:spcPts val="0"/>
              </a:spcBef>
              <a:spcAft>
                <a:spcPts val="0"/>
              </a:spcAft>
              <a:buClr>
                <a:schemeClr val="lt1"/>
              </a:buClr>
              <a:buSzPts val="5500"/>
              <a:buFont typeface="Gowun Batang"/>
              <a:buChar char="○"/>
              <a:defRPr sz="5500"/>
            </a:lvl2pPr>
            <a:lvl3pPr lvl="2" algn="ctr">
              <a:spcBef>
                <a:spcPts val="0"/>
              </a:spcBef>
              <a:spcAft>
                <a:spcPts val="0"/>
              </a:spcAft>
              <a:buClr>
                <a:schemeClr val="lt1"/>
              </a:buClr>
              <a:buSzPts val="5500"/>
              <a:buFont typeface="Gowun Batang"/>
              <a:buChar char="■"/>
              <a:defRPr sz="5500"/>
            </a:lvl3pPr>
            <a:lvl4pPr lvl="3" algn="ctr">
              <a:spcBef>
                <a:spcPts val="0"/>
              </a:spcBef>
              <a:spcAft>
                <a:spcPts val="0"/>
              </a:spcAft>
              <a:buClr>
                <a:schemeClr val="lt1"/>
              </a:buClr>
              <a:buSzPts val="5500"/>
              <a:buFont typeface="Gowun Batang"/>
              <a:buChar char="●"/>
              <a:defRPr sz="5500"/>
            </a:lvl4pPr>
            <a:lvl5pPr lvl="4" algn="ctr">
              <a:spcBef>
                <a:spcPts val="0"/>
              </a:spcBef>
              <a:spcAft>
                <a:spcPts val="0"/>
              </a:spcAft>
              <a:buClr>
                <a:schemeClr val="lt1"/>
              </a:buClr>
              <a:buSzPts val="5500"/>
              <a:buFont typeface="Gowun Batang"/>
              <a:buChar char="○"/>
              <a:defRPr sz="5500"/>
            </a:lvl5pPr>
            <a:lvl6pPr lvl="5" algn="ctr">
              <a:spcBef>
                <a:spcPts val="0"/>
              </a:spcBef>
              <a:spcAft>
                <a:spcPts val="0"/>
              </a:spcAft>
              <a:buClr>
                <a:schemeClr val="lt1"/>
              </a:buClr>
              <a:buSzPts val="5500"/>
              <a:buFont typeface="Gowun Batang"/>
              <a:buChar char="■"/>
              <a:defRPr sz="5500"/>
            </a:lvl6pPr>
            <a:lvl7pPr lvl="6" algn="ctr">
              <a:spcBef>
                <a:spcPts val="0"/>
              </a:spcBef>
              <a:spcAft>
                <a:spcPts val="0"/>
              </a:spcAft>
              <a:buClr>
                <a:schemeClr val="lt1"/>
              </a:buClr>
              <a:buSzPts val="5500"/>
              <a:buFont typeface="Gowun Batang"/>
              <a:buChar char="●"/>
              <a:defRPr sz="5500"/>
            </a:lvl7pPr>
            <a:lvl8pPr lvl="7" algn="ctr">
              <a:spcBef>
                <a:spcPts val="0"/>
              </a:spcBef>
              <a:spcAft>
                <a:spcPts val="0"/>
              </a:spcAft>
              <a:buClr>
                <a:schemeClr val="lt1"/>
              </a:buClr>
              <a:buSzPts val="5500"/>
              <a:buFont typeface="Gowun Batang"/>
              <a:buChar char="○"/>
              <a:defRPr sz="5500"/>
            </a:lvl8pPr>
            <a:lvl9pPr lvl="8" algn="ctr">
              <a:spcBef>
                <a:spcPts val="0"/>
              </a:spcBef>
              <a:spcAft>
                <a:spcPts val="0"/>
              </a:spcAft>
              <a:buClr>
                <a:schemeClr val="lt1"/>
              </a:buClr>
              <a:buSzPts val="5500"/>
              <a:buFont typeface="Gowun Batang"/>
              <a:buChar char="■"/>
              <a:defRPr sz="5500"/>
            </a:lvl9pPr>
          </a:lstStyle>
          <a:p/>
        </p:txBody>
      </p:sp>
      <p:sp>
        <p:nvSpPr>
          <p:cNvPr id="989" name="Google Shape;989;p52"/>
          <p:cNvSpPr txBox="1"/>
          <p:nvPr>
            <p:ph idx="16" type="subTitle"/>
          </p:nvPr>
        </p:nvSpPr>
        <p:spPr>
          <a:xfrm>
            <a:off x="6959963" y="4642725"/>
            <a:ext cx="1940700" cy="227400"/>
          </a:xfrm>
          <a:prstGeom prst="rect">
            <a:avLst/>
          </a:prstGeom>
        </p:spPr>
        <p:txBody>
          <a:bodyPr anchorCtr="0" anchor="ctr" bIns="91425" lIns="274300" spcFirstLastPara="1" rIns="91425" wrap="square" tIns="91425">
            <a:noAutofit/>
          </a:bodyPr>
          <a:lstStyle>
            <a:lvl1pPr lvl="0">
              <a:spcBef>
                <a:spcPts val="0"/>
              </a:spcBef>
              <a:spcAft>
                <a:spcPts val="0"/>
              </a:spcAft>
              <a:buClr>
                <a:schemeClr val="lt1"/>
              </a:buClr>
              <a:buSzPts val="1200"/>
              <a:buFont typeface="Inter"/>
              <a:buNone/>
              <a:defRPr/>
            </a:lvl1pPr>
            <a:lvl2pPr lvl="1">
              <a:spcBef>
                <a:spcPts val="0"/>
              </a:spcBef>
              <a:spcAft>
                <a:spcPts val="0"/>
              </a:spcAft>
              <a:buClr>
                <a:schemeClr val="lt1"/>
              </a:buClr>
              <a:buSzPts val="1200"/>
              <a:buFont typeface="Inter"/>
              <a:buNone/>
              <a:defRPr/>
            </a:lvl2pPr>
            <a:lvl3pPr lvl="2">
              <a:spcBef>
                <a:spcPts val="0"/>
              </a:spcBef>
              <a:spcAft>
                <a:spcPts val="0"/>
              </a:spcAft>
              <a:buClr>
                <a:schemeClr val="lt1"/>
              </a:buClr>
              <a:buSzPts val="1200"/>
              <a:buFont typeface="Inter"/>
              <a:buNone/>
              <a:defRPr/>
            </a:lvl3pPr>
            <a:lvl4pPr lvl="3">
              <a:spcBef>
                <a:spcPts val="0"/>
              </a:spcBef>
              <a:spcAft>
                <a:spcPts val="0"/>
              </a:spcAft>
              <a:buClr>
                <a:schemeClr val="lt1"/>
              </a:buClr>
              <a:buSzPts val="1200"/>
              <a:buFont typeface="Inter"/>
              <a:buNone/>
              <a:defRPr/>
            </a:lvl4pPr>
            <a:lvl5pPr lvl="4">
              <a:spcBef>
                <a:spcPts val="0"/>
              </a:spcBef>
              <a:spcAft>
                <a:spcPts val="0"/>
              </a:spcAft>
              <a:buClr>
                <a:schemeClr val="lt1"/>
              </a:buClr>
              <a:buSzPts val="1200"/>
              <a:buFont typeface="Inter"/>
              <a:buNone/>
              <a:defRPr/>
            </a:lvl5pPr>
            <a:lvl6pPr lvl="5">
              <a:spcBef>
                <a:spcPts val="0"/>
              </a:spcBef>
              <a:spcAft>
                <a:spcPts val="0"/>
              </a:spcAft>
              <a:buClr>
                <a:schemeClr val="lt1"/>
              </a:buClr>
              <a:buSzPts val="1200"/>
              <a:buFont typeface="Inter"/>
              <a:buNone/>
              <a:defRPr/>
            </a:lvl6pPr>
            <a:lvl7pPr lvl="6">
              <a:spcBef>
                <a:spcPts val="0"/>
              </a:spcBef>
              <a:spcAft>
                <a:spcPts val="0"/>
              </a:spcAft>
              <a:buClr>
                <a:schemeClr val="lt1"/>
              </a:buClr>
              <a:buSzPts val="1200"/>
              <a:buFont typeface="Inter"/>
              <a:buNone/>
              <a:defRPr/>
            </a:lvl7pPr>
            <a:lvl8pPr lvl="7">
              <a:spcBef>
                <a:spcPts val="0"/>
              </a:spcBef>
              <a:spcAft>
                <a:spcPts val="0"/>
              </a:spcAft>
              <a:buClr>
                <a:schemeClr val="lt1"/>
              </a:buClr>
              <a:buSzPts val="1200"/>
              <a:buFont typeface="Inter"/>
              <a:buNone/>
              <a:defRPr/>
            </a:lvl8pPr>
            <a:lvl9pPr lvl="8">
              <a:spcBef>
                <a:spcPts val="0"/>
              </a:spcBef>
              <a:spcAft>
                <a:spcPts val="0"/>
              </a:spcAft>
              <a:buClr>
                <a:schemeClr val="lt1"/>
              </a:buClr>
              <a:buSzPts val="1200"/>
              <a:buFont typeface="Inter"/>
              <a:buNone/>
              <a:defRPr/>
            </a:lvl9pPr>
          </a:lstStyle>
          <a:p/>
        </p:txBody>
      </p:sp>
      <p:sp>
        <p:nvSpPr>
          <p:cNvPr id="990" name="Google Shape;990;p52"/>
          <p:cNvSpPr txBox="1"/>
          <p:nvPr>
            <p:ph idx="17" type="subTitle"/>
          </p:nvPr>
        </p:nvSpPr>
        <p:spPr>
          <a:xfrm>
            <a:off x="5019275" y="1217450"/>
            <a:ext cx="3603300" cy="678000"/>
          </a:xfrm>
          <a:prstGeom prst="rect">
            <a:avLst/>
          </a:prstGeom>
        </p:spPr>
        <p:txBody>
          <a:bodyPr anchorCtr="0" anchor="b" bIns="91425" lIns="274300" spcFirstLastPara="1" rIns="91425" wrap="square" tIns="91425">
            <a:normAutofit/>
          </a:bodyPr>
          <a:lstStyle>
            <a:lvl1pPr lvl="0">
              <a:spcBef>
                <a:spcPts val="0"/>
              </a:spcBef>
              <a:spcAft>
                <a:spcPts val="0"/>
              </a:spcAft>
              <a:buClr>
                <a:schemeClr val="lt1"/>
              </a:buClr>
              <a:buSzPts val="1400"/>
              <a:buFont typeface="Inter SemiBold"/>
              <a:buNone/>
              <a:defRPr>
                <a:latin typeface="Inter SemiBold"/>
                <a:ea typeface="Inter SemiBold"/>
                <a:cs typeface="Inter SemiBold"/>
                <a:sym typeface="Inter SemiBold"/>
              </a:defRPr>
            </a:lvl1pPr>
            <a:lvl2pPr lvl="1">
              <a:spcBef>
                <a:spcPts val="0"/>
              </a:spcBef>
              <a:spcAft>
                <a:spcPts val="0"/>
              </a:spcAft>
              <a:buClr>
                <a:schemeClr val="lt1"/>
              </a:buClr>
              <a:buSzPts val="1400"/>
              <a:buFont typeface="Inter SemiBold"/>
              <a:buNone/>
              <a:defRPr>
                <a:latin typeface="Inter SemiBold"/>
                <a:ea typeface="Inter SemiBold"/>
                <a:cs typeface="Inter SemiBold"/>
                <a:sym typeface="Inter SemiBold"/>
              </a:defRPr>
            </a:lvl2pPr>
            <a:lvl3pPr lvl="2">
              <a:spcBef>
                <a:spcPts val="0"/>
              </a:spcBef>
              <a:spcAft>
                <a:spcPts val="0"/>
              </a:spcAft>
              <a:buClr>
                <a:schemeClr val="lt1"/>
              </a:buClr>
              <a:buSzPts val="1400"/>
              <a:buFont typeface="Inter SemiBold"/>
              <a:buNone/>
              <a:defRPr>
                <a:latin typeface="Inter SemiBold"/>
                <a:ea typeface="Inter SemiBold"/>
                <a:cs typeface="Inter SemiBold"/>
                <a:sym typeface="Inter SemiBold"/>
              </a:defRPr>
            </a:lvl3pPr>
            <a:lvl4pPr lvl="3">
              <a:spcBef>
                <a:spcPts val="0"/>
              </a:spcBef>
              <a:spcAft>
                <a:spcPts val="0"/>
              </a:spcAft>
              <a:buClr>
                <a:schemeClr val="lt1"/>
              </a:buClr>
              <a:buSzPts val="1400"/>
              <a:buFont typeface="Inter SemiBold"/>
              <a:buNone/>
              <a:defRPr>
                <a:latin typeface="Inter SemiBold"/>
                <a:ea typeface="Inter SemiBold"/>
                <a:cs typeface="Inter SemiBold"/>
                <a:sym typeface="Inter SemiBold"/>
              </a:defRPr>
            </a:lvl4pPr>
            <a:lvl5pPr lvl="4">
              <a:spcBef>
                <a:spcPts val="0"/>
              </a:spcBef>
              <a:spcAft>
                <a:spcPts val="0"/>
              </a:spcAft>
              <a:buClr>
                <a:schemeClr val="lt1"/>
              </a:buClr>
              <a:buSzPts val="1400"/>
              <a:buFont typeface="Inter SemiBold"/>
              <a:buNone/>
              <a:defRPr>
                <a:latin typeface="Inter SemiBold"/>
                <a:ea typeface="Inter SemiBold"/>
                <a:cs typeface="Inter SemiBold"/>
                <a:sym typeface="Inter SemiBold"/>
              </a:defRPr>
            </a:lvl5pPr>
            <a:lvl6pPr lvl="5">
              <a:spcBef>
                <a:spcPts val="0"/>
              </a:spcBef>
              <a:spcAft>
                <a:spcPts val="0"/>
              </a:spcAft>
              <a:buClr>
                <a:schemeClr val="lt1"/>
              </a:buClr>
              <a:buSzPts val="1400"/>
              <a:buFont typeface="Inter SemiBold"/>
              <a:buNone/>
              <a:defRPr>
                <a:latin typeface="Inter SemiBold"/>
                <a:ea typeface="Inter SemiBold"/>
                <a:cs typeface="Inter SemiBold"/>
                <a:sym typeface="Inter SemiBold"/>
              </a:defRPr>
            </a:lvl6pPr>
            <a:lvl7pPr lvl="6">
              <a:spcBef>
                <a:spcPts val="0"/>
              </a:spcBef>
              <a:spcAft>
                <a:spcPts val="0"/>
              </a:spcAft>
              <a:buClr>
                <a:schemeClr val="lt1"/>
              </a:buClr>
              <a:buSzPts val="1400"/>
              <a:buFont typeface="Inter SemiBold"/>
              <a:buNone/>
              <a:defRPr>
                <a:latin typeface="Inter SemiBold"/>
                <a:ea typeface="Inter SemiBold"/>
                <a:cs typeface="Inter SemiBold"/>
                <a:sym typeface="Inter SemiBold"/>
              </a:defRPr>
            </a:lvl7pPr>
            <a:lvl8pPr lvl="7">
              <a:spcBef>
                <a:spcPts val="0"/>
              </a:spcBef>
              <a:spcAft>
                <a:spcPts val="0"/>
              </a:spcAft>
              <a:buClr>
                <a:schemeClr val="lt1"/>
              </a:buClr>
              <a:buSzPts val="1400"/>
              <a:buFont typeface="Inter SemiBold"/>
              <a:buNone/>
              <a:defRPr>
                <a:latin typeface="Inter SemiBold"/>
                <a:ea typeface="Inter SemiBold"/>
                <a:cs typeface="Inter SemiBold"/>
                <a:sym typeface="Inter SemiBold"/>
              </a:defRPr>
            </a:lvl8pPr>
            <a:lvl9pPr lvl="8">
              <a:spcBef>
                <a:spcPts val="0"/>
              </a:spcBef>
              <a:spcAft>
                <a:spcPts val="0"/>
              </a:spcAft>
              <a:buClr>
                <a:schemeClr val="lt1"/>
              </a:buClr>
              <a:buSzPts val="1400"/>
              <a:buFont typeface="Inter SemiBold"/>
              <a:buNone/>
              <a:defRPr>
                <a:latin typeface="Inter SemiBold"/>
                <a:ea typeface="Inter SemiBold"/>
                <a:cs typeface="Inter SemiBold"/>
                <a:sym typeface="Inter SemiBold"/>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ganizational Update - Employees highlight">
  <p:cSld name="CUSTOM_2">
    <p:bg>
      <p:bgPr>
        <a:solidFill>
          <a:schemeClr val="lt2"/>
        </a:solidFill>
      </p:bgPr>
    </p:bg>
    <p:spTree>
      <p:nvGrpSpPr>
        <p:cNvPr id="991" name="Shape 991"/>
        <p:cNvGrpSpPr/>
        <p:nvPr/>
      </p:nvGrpSpPr>
      <p:grpSpPr>
        <a:xfrm>
          <a:off x="0" y="0"/>
          <a:ext cx="0" cy="0"/>
          <a:chOff x="0" y="0"/>
          <a:chExt cx="0" cy="0"/>
        </a:xfrm>
      </p:grpSpPr>
      <p:sp>
        <p:nvSpPr>
          <p:cNvPr id="992" name="Google Shape;992;p53"/>
          <p:cNvSpPr/>
          <p:nvPr>
            <p:ph idx="2" type="pic"/>
          </p:nvPr>
        </p:nvSpPr>
        <p:spPr>
          <a:xfrm>
            <a:off x="521250" y="2014675"/>
            <a:ext cx="2874600" cy="3128700"/>
          </a:xfrm>
          <a:prstGeom prst="rect">
            <a:avLst/>
          </a:prstGeom>
          <a:noFill/>
          <a:ln>
            <a:noFill/>
          </a:ln>
        </p:spPr>
      </p:sp>
      <p:sp>
        <p:nvSpPr>
          <p:cNvPr id="993" name="Google Shape;993;p53"/>
          <p:cNvSpPr/>
          <p:nvPr>
            <p:ph idx="3" type="pic"/>
          </p:nvPr>
        </p:nvSpPr>
        <p:spPr>
          <a:xfrm>
            <a:off x="3395750" y="2014675"/>
            <a:ext cx="2874600" cy="3128700"/>
          </a:xfrm>
          <a:prstGeom prst="rect">
            <a:avLst/>
          </a:prstGeom>
          <a:noFill/>
          <a:ln>
            <a:noFill/>
          </a:ln>
        </p:spPr>
      </p:sp>
      <p:sp>
        <p:nvSpPr>
          <p:cNvPr id="994" name="Google Shape;994;p53"/>
          <p:cNvSpPr/>
          <p:nvPr>
            <p:ph idx="4" type="pic"/>
          </p:nvPr>
        </p:nvSpPr>
        <p:spPr>
          <a:xfrm>
            <a:off x="6269136" y="2014675"/>
            <a:ext cx="2874600" cy="3128700"/>
          </a:xfrm>
          <a:prstGeom prst="rect">
            <a:avLst/>
          </a:prstGeom>
          <a:noFill/>
          <a:ln>
            <a:noFill/>
          </a:ln>
        </p:spPr>
      </p:sp>
      <p:sp>
        <p:nvSpPr>
          <p:cNvPr id="995" name="Google Shape;995;p53"/>
          <p:cNvSpPr txBox="1"/>
          <p:nvPr>
            <p:ph idx="1"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996" name="Google Shape;996;p53"/>
          <p:cNvSpPr txBox="1"/>
          <p:nvPr>
            <p:ph idx="5"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997" name="Google Shape;997;p53"/>
          <p:cNvSpPr txBox="1"/>
          <p:nvPr>
            <p:ph idx="6"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998" name="Google Shape;998;p53"/>
          <p:cNvSpPr txBox="1"/>
          <p:nvPr>
            <p:ph type="title"/>
          </p:nvPr>
        </p:nvSpPr>
        <p:spPr>
          <a:xfrm flipH="1">
            <a:off x="524150" y="334900"/>
            <a:ext cx="8098500" cy="5100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2400"/>
              <a:buFont typeface="Gowun Batang"/>
              <a:buNone/>
              <a:defRPr sz="2400"/>
            </a:lvl1pPr>
            <a:lvl2pPr lvl="1">
              <a:spcBef>
                <a:spcPts val="0"/>
              </a:spcBef>
              <a:spcAft>
                <a:spcPts val="0"/>
              </a:spcAft>
              <a:buClr>
                <a:schemeClr val="lt1"/>
              </a:buClr>
              <a:buSzPts val="2400"/>
              <a:buFont typeface="Gowun Batang"/>
              <a:buNone/>
              <a:defRPr sz="2400"/>
            </a:lvl2pPr>
            <a:lvl3pPr lvl="2">
              <a:spcBef>
                <a:spcPts val="0"/>
              </a:spcBef>
              <a:spcAft>
                <a:spcPts val="0"/>
              </a:spcAft>
              <a:buClr>
                <a:schemeClr val="lt1"/>
              </a:buClr>
              <a:buSzPts val="2400"/>
              <a:buFont typeface="Gowun Batang"/>
              <a:buNone/>
              <a:defRPr sz="2400"/>
            </a:lvl3pPr>
            <a:lvl4pPr lvl="3">
              <a:spcBef>
                <a:spcPts val="0"/>
              </a:spcBef>
              <a:spcAft>
                <a:spcPts val="0"/>
              </a:spcAft>
              <a:buClr>
                <a:schemeClr val="lt1"/>
              </a:buClr>
              <a:buSzPts val="2400"/>
              <a:buFont typeface="Gowun Batang"/>
              <a:buNone/>
              <a:defRPr sz="2400"/>
            </a:lvl4pPr>
            <a:lvl5pPr lvl="4">
              <a:spcBef>
                <a:spcPts val="0"/>
              </a:spcBef>
              <a:spcAft>
                <a:spcPts val="0"/>
              </a:spcAft>
              <a:buClr>
                <a:schemeClr val="lt1"/>
              </a:buClr>
              <a:buSzPts val="2400"/>
              <a:buFont typeface="Gowun Batang"/>
              <a:buNone/>
              <a:defRPr sz="2400"/>
            </a:lvl5pPr>
            <a:lvl6pPr lvl="5">
              <a:spcBef>
                <a:spcPts val="0"/>
              </a:spcBef>
              <a:spcAft>
                <a:spcPts val="0"/>
              </a:spcAft>
              <a:buClr>
                <a:schemeClr val="lt1"/>
              </a:buClr>
              <a:buSzPts val="2400"/>
              <a:buFont typeface="Gowun Batang"/>
              <a:buNone/>
              <a:defRPr sz="2400"/>
            </a:lvl6pPr>
            <a:lvl7pPr lvl="6">
              <a:spcBef>
                <a:spcPts val="0"/>
              </a:spcBef>
              <a:spcAft>
                <a:spcPts val="0"/>
              </a:spcAft>
              <a:buClr>
                <a:schemeClr val="lt1"/>
              </a:buClr>
              <a:buSzPts val="2400"/>
              <a:buFont typeface="Gowun Batang"/>
              <a:buNone/>
              <a:defRPr sz="2400"/>
            </a:lvl7pPr>
            <a:lvl8pPr lvl="7">
              <a:spcBef>
                <a:spcPts val="0"/>
              </a:spcBef>
              <a:spcAft>
                <a:spcPts val="0"/>
              </a:spcAft>
              <a:buClr>
                <a:schemeClr val="lt1"/>
              </a:buClr>
              <a:buSzPts val="2400"/>
              <a:buFont typeface="Gowun Batang"/>
              <a:buNone/>
              <a:defRPr sz="2400"/>
            </a:lvl8pPr>
            <a:lvl9pPr lvl="8">
              <a:spcBef>
                <a:spcPts val="0"/>
              </a:spcBef>
              <a:spcAft>
                <a:spcPts val="0"/>
              </a:spcAft>
              <a:buClr>
                <a:schemeClr val="lt1"/>
              </a:buClr>
              <a:buSzPts val="2400"/>
              <a:buFont typeface="Gowun Batang"/>
              <a:buNone/>
              <a:defRPr sz="2400"/>
            </a:lvl9pPr>
          </a:lstStyle>
          <a:p/>
        </p:txBody>
      </p:sp>
      <p:cxnSp>
        <p:nvCxnSpPr>
          <p:cNvPr id="999" name="Google Shape;999;p53"/>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000" name="Google Shape;1000;p53"/>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1001" name="Google Shape;1001;p53"/>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002" name="Google Shape;1002;p53"/>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003" name="Google Shape;1003;p53"/>
          <p:cNvCxnSpPr/>
          <p:nvPr/>
        </p:nvCxnSpPr>
        <p:spPr>
          <a:xfrm>
            <a:off x="521250" y="841675"/>
            <a:ext cx="8623200" cy="0"/>
          </a:xfrm>
          <a:prstGeom prst="straightConnector1">
            <a:avLst/>
          </a:prstGeom>
          <a:noFill/>
          <a:ln cap="flat" cmpd="sng" w="9525">
            <a:solidFill>
              <a:schemeClr val="lt1"/>
            </a:solidFill>
            <a:prstDash val="solid"/>
            <a:round/>
            <a:headEnd len="sm" w="sm" type="none"/>
            <a:tailEnd len="sm" w="sm" type="none"/>
          </a:ln>
        </p:spPr>
      </p:cxnSp>
      <p:sp>
        <p:nvSpPr>
          <p:cNvPr id="1004" name="Google Shape;1004;p53"/>
          <p:cNvSpPr txBox="1"/>
          <p:nvPr>
            <p:ph idx="7" type="title"/>
          </p:nvPr>
        </p:nvSpPr>
        <p:spPr>
          <a:xfrm>
            <a:off x="526800" y="846475"/>
            <a:ext cx="2868900" cy="1168200"/>
          </a:xfrm>
          <a:prstGeom prst="rect">
            <a:avLst/>
          </a:prstGeom>
          <a:solidFill>
            <a:schemeClr val="dk1"/>
          </a:solidFill>
        </p:spPr>
        <p:txBody>
          <a:bodyPr anchorCtr="0" anchor="ctr" bIns="0" lIns="182875" spcFirstLastPara="1" rIns="182875" wrap="square" tIns="0">
            <a:normAutofit/>
          </a:bodyPr>
          <a:lstStyle>
            <a:lvl1pPr lvl="0" algn="ctr">
              <a:spcBef>
                <a:spcPts val="0"/>
              </a:spcBef>
              <a:spcAft>
                <a:spcPts val="0"/>
              </a:spcAft>
              <a:buSzPts val="1200"/>
              <a:buFont typeface="Inter SemiBold"/>
              <a:buNone/>
              <a:defRPr sz="1200">
                <a:latin typeface="Inter SemiBold"/>
                <a:ea typeface="Inter SemiBold"/>
                <a:cs typeface="Inter SemiBold"/>
                <a:sym typeface="Inter SemiBold"/>
              </a:defRPr>
            </a:lvl1pPr>
            <a:lvl2pPr lvl="1" algn="ctr">
              <a:spcBef>
                <a:spcPts val="0"/>
              </a:spcBef>
              <a:spcAft>
                <a:spcPts val="0"/>
              </a:spcAft>
              <a:buSzPts val="1200"/>
              <a:buFont typeface="Inter SemiBold"/>
              <a:buNone/>
              <a:defRPr sz="1200">
                <a:latin typeface="Inter SemiBold"/>
                <a:ea typeface="Inter SemiBold"/>
                <a:cs typeface="Inter SemiBold"/>
                <a:sym typeface="Inter SemiBold"/>
              </a:defRPr>
            </a:lvl2pPr>
            <a:lvl3pPr lvl="2" algn="ctr">
              <a:spcBef>
                <a:spcPts val="0"/>
              </a:spcBef>
              <a:spcAft>
                <a:spcPts val="0"/>
              </a:spcAft>
              <a:buSzPts val="1200"/>
              <a:buFont typeface="Inter SemiBold"/>
              <a:buNone/>
              <a:defRPr sz="1200">
                <a:latin typeface="Inter SemiBold"/>
                <a:ea typeface="Inter SemiBold"/>
                <a:cs typeface="Inter SemiBold"/>
                <a:sym typeface="Inter SemiBold"/>
              </a:defRPr>
            </a:lvl3pPr>
            <a:lvl4pPr lvl="3" algn="ctr">
              <a:spcBef>
                <a:spcPts val="0"/>
              </a:spcBef>
              <a:spcAft>
                <a:spcPts val="0"/>
              </a:spcAft>
              <a:buSzPts val="1200"/>
              <a:buFont typeface="Inter SemiBold"/>
              <a:buNone/>
              <a:defRPr sz="1200">
                <a:latin typeface="Inter SemiBold"/>
                <a:ea typeface="Inter SemiBold"/>
                <a:cs typeface="Inter SemiBold"/>
                <a:sym typeface="Inter SemiBold"/>
              </a:defRPr>
            </a:lvl4pPr>
            <a:lvl5pPr lvl="4" algn="ctr">
              <a:spcBef>
                <a:spcPts val="0"/>
              </a:spcBef>
              <a:spcAft>
                <a:spcPts val="0"/>
              </a:spcAft>
              <a:buSzPts val="1200"/>
              <a:buFont typeface="Inter SemiBold"/>
              <a:buNone/>
              <a:defRPr sz="1200">
                <a:latin typeface="Inter SemiBold"/>
                <a:ea typeface="Inter SemiBold"/>
                <a:cs typeface="Inter SemiBold"/>
                <a:sym typeface="Inter SemiBold"/>
              </a:defRPr>
            </a:lvl5pPr>
            <a:lvl6pPr lvl="5" algn="ctr">
              <a:spcBef>
                <a:spcPts val="0"/>
              </a:spcBef>
              <a:spcAft>
                <a:spcPts val="0"/>
              </a:spcAft>
              <a:buSzPts val="1200"/>
              <a:buFont typeface="Inter SemiBold"/>
              <a:buNone/>
              <a:defRPr sz="1200">
                <a:latin typeface="Inter SemiBold"/>
                <a:ea typeface="Inter SemiBold"/>
                <a:cs typeface="Inter SemiBold"/>
                <a:sym typeface="Inter SemiBold"/>
              </a:defRPr>
            </a:lvl6pPr>
            <a:lvl7pPr lvl="6" algn="ctr">
              <a:spcBef>
                <a:spcPts val="0"/>
              </a:spcBef>
              <a:spcAft>
                <a:spcPts val="0"/>
              </a:spcAft>
              <a:buSzPts val="1200"/>
              <a:buFont typeface="Inter SemiBold"/>
              <a:buNone/>
              <a:defRPr sz="1200">
                <a:latin typeface="Inter SemiBold"/>
                <a:ea typeface="Inter SemiBold"/>
                <a:cs typeface="Inter SemiBold"/>
                <a:sym typeface="Inter SemiBold"/>
              </a:defRPr>
            </a:lvl7pPr>
            <a:lvl8pPr lvl="7" algn="ctr">
              <a:spcBef>
                <a:spcPts val="0"/>
              </a:spcBef>
              <a:spcAft>
                <a:spcPts val="0"/>
              </a:spcAft>
              <a:buSzPts val="1200"/>
              <a:buFont typeface="Inter SemiBold"/>
              <a:buNone/>
              <a:defRPr sz="1200">
                <a:latin typeface="Inter SemiBold"/>
                <a:ea typeface="Inter SemiBold"/>
                <a:cs typeface="Inter SemiBold"/>
                <a:sym typeface="Inter SemiBold"/>
              </a:defRPr>
            </a:lvl8pPr>
            <a:lvl9pPr lvl="8" algn="ctr">
              <a:spcBef>
                <a:spcPts val="0"/>
              </a:spcBef>
              <a:spcAft>
                <a:spcPts val="0"/>
              </a:spcAft>
              <a:buSzPts val="1200"/>
              <a:buFont typeface="Inter SemiBold"/>
              <a:buNone/>
              <a:defRPr sz="1200">
                <a:latin typeface="Inter SemiBold"/>
                <a:ea typeface="Inter SemiBold"/>
                <a:cs typeface="Inter SemiBold"/>
                <a:sym typeface="Inter SemiBold"/>
              </a:defRPr>
            </a:lvl9pPr>
          </a:lstStyle>
          <a:p/>
        </p:txBody>
      </p:sp>
      <p:sp>
        <p:nvSpPr>
          <p:cNvPr id="1005" name="Google Shape;1005;p53"/>
          <p:cNvSpPr txBox="1"/>
          <p:nvPr>
            <p:ph idx="8" type="title"/>
          </p:nvPr>
        </p:nvSpPr>
        <p:spPr>
          <a:xfrm>
            <a:off x="3395769" y="846475"/>
            <a:ext cx="2874600" cy="1168200"/>
          </a:xfrm>
          <a:prstGeom prst="rect">
            <a:avLst/>
          </a:prstGeom>
          <a:solidFill>
            <a:schemeClr val="dk1"/>
          </a:solidFill>
        </p:spPr>
        <p:txBody>
          <a:bodyPr anchorCtr="0" anchor="ctr" bIns="0" lIns="182875" spcFirstLastPara="1" rIns="182875" wrap="square" tIns="0">
            <a:normAutofit/>
          </a:bodyPr>
          <a:lstStyle>
            <a:lvl1pPr lvl="0" algn="ctr">
              <a:spcBef>
                <a:spcPts val="0"/>
              </a:spcBef>
              <a:spcAft>
                <a:spcPts val="0"/>
              </a:spcAft>
              <a:buSzPts val="1200"/>
              <a:buFont typeface="Inter SemiBold"/>
              <a:buNone/>
              <a:defRPr sz="1200">
                <a:latin typeface="Inter SemiBold"/>
                <a:ea typeface="Inter SemiBold"/>
                <a:cs typeface="Inter SemiBold"/>
                <a:sym typeface="Inter SemiBold"/>
              </a:defRPr>
            </a:lvl1pPr>
            <a:lvl2pPr lvl="1" algn="ctr">
              <a:spcBef>
                <a:spcPts val="0"/>
              </a:spcBef>
              <a:spcAft>
                <a:spcPts val="0"/>
              </a:spcAft>
              <a:buSzPts val="1200"/>
              <a:buFont typeface="Inter SemiBold"/>
              <a:buNone/>
              <a:defRPr sz="1200">
                <a:latin typeface="Inter SemiBold"/>
                <a:ea typeface="Inter SemiBold"/>
                <a:cs typeface="Inter SemiBold"/>
                <a:sym typeface="Inter SemiBold"/>
              </a:defRPr>
            </a:lvl2pPr>
            <a:lvl3pPr lvl="2" algn="ctr">
              <a:spcBef>
                <a:spcPts val="0"/>
              </a:spcBef>
              <a:spcAft>
                <a:spcPts val="0"/>
              </a:spcAft>
              <a:buSzPts val="1200"/>
              <a:buFont typeface="Inter SemiBold"/>
              <a:buNone/>
              <a:defRPr sz="1200">
                <a:latin typeface="Inter SemiBold"/>
                <a:ea typeface="Inter SemiBold"/>
                <a:cs typeface="Inter SemiBold"/>
                <a:sym typeface="Inter SemiBold"/>
              </a:defRPr>
            </a:lvl3pPr>
            <a:lvl4pPr lvl="3" algn="ctr">
              <a:spcBef>
                <a:spcPts val="0"/>
              </a:spcBef>
              <a:spcAft>
                <a:spcPts val="0"/>
              </a:spcAft>
              <a:buSzPts val="1200"/>
              <a:buFont typeface="Inter SemiBold"/>
              <a:buNone/>
              <a:defRPr sz="1200">
                <a:latin typeface="Inter SemiBold"/>
                <a:ea typeface="Inter SemiBold"/>
                <a:cs typeface="Inter SemiBold"/>
                <a:sym typeface="Inter SemiBold"/>
              </a:defRPr>
            </a:lvl4pPr>
            <a:lvl5pPr lvl="4" algn="ctr">
              <a:spcBef>
                <a:spcPts val="0"/>
              </a:spcBef>
              <a:spcAft>
                <a:spcPts val="0"/>
              </a:spcAft>
              <a:buSzPts val="1200"/>
              <a:buFont typeface="Inter SemiBold"/>
              <a:buNone/>
              <a:defRPr sz="1200">
                <a:latin typeface="Inter SemiBold"/>
                <a:ea typeface="Inter SemiBold"/>
                <a:cs typeface="Inter SemiBold"/>
                <a:sym typeface="Inter SemiBold"/>
              </a:defRPr>
            </a:lvl5pPr>
            <a:lvl6pPr lvl="5" algn="ctr">
              <a:spcBef>
                <a:spcPts val="0"/>
              </a:spcBef>
              <a:spcAft>
                <a:spcPts val="0"/>
              </a:spcAft>
              <a:buSzPts val="1200"/>
              <a:buFont typeface="Inter SemiBold"/>
              <a:buNone/>
              <a:defRPr sz="1200">
                <a:latin typeface="Inter SemiBold"/>
                <a:ea typeface="Inter SemiBold"/>
                <a:cs typeface="Inter SemiBold"/>
                <a:sym typeface="Inter SemiBold"/>
              </a:defRPr>
            </a:lvl6pPr>
            <a:lvl7pPr lvl="6" algn="ctr">
              <a:spcBef>
                <a:spcPts val="0"/>
              </a:spcBef>
              <a:spcAft>
                <a:spcPts val="0"/>
              </a:spcAft>
              <a:buSzPts val="1200"/>
              <a:buFont typeface="Inter SemiBold"/>
              <a:buNone/>
              <a:defRPr sz="1200">
                <a:latin typeface="Inter SemiBold"/>
                <a:ea typeface="Inter SemiBold"/>
                <a:cs typeface="Inter SemiBold"/>
                <a:sym typeface="Inter SemiBold"/>
              </a:defRPr>
            </a:lvl7pPr>
            <a:lvl8pPr lvl="7" algn="ctr">
              <a:spcBef>
                <a:spcPts val="0"/>
              </a:spcBef>
              <a:spcAft>
                <a:spcPts val="0"/>
              </a:spcAft>
              <a:buSzPts val="1200"/>
              <a:buFont typeface="Inter SemiBold"/>
              <a:buNone/>
              <a:defRPr sz="1200">
                <a:latin typeface="Inter SemiBold"/>
                <a:ea typeface="Inter SemiBold"/>
                <a:cs typeface="Inter SemiBold"/>
                <a:sym typeface="Inter SemiBold"/>
              </a:defRPr>
            </a:lvl8pPr>
            <a:lvl9pPr lvl="8" algn="ctr">
              <a:spcBef>
                <a:spcPts val="0"/>
              </a:spcBef>
              <a:spcAft>
                <a:spcPts val="0"/>
              </a:spcAft>
              <a:buSzPts val="1200"/>
              <a:buFont typeface="Inter SemiBold"/>
              <a:buNone/>
              <a:defRPr sz="1200">
                <a:latin typeface="Inter SemiBold"/>
                <a:ea typeface="Inter SemiBold"/>
                <a:cs typeface="Inter SemiBold"/>
                <a:sym typeface="Inter SemiBold"/>
              </a:defRPr>
            </a:lvl9pPr>
          </a:lstStyle>
          <a:p/>
        </p:txBody>
      </p:sp>
      <p:sp>
        <p:nvSpPr>
          <p:cNvPr id="1006" name="Google Shape;1006;p53"/>
          <p:cNvSpPr txBox="1"/>
          <p:nvPr>
            <p:ph idx="9" type="title"/>
          </p:nvPr>
        </p:nvSpPr>
        <p:spPr>
          <a:xfrm>
            <a:off x="6269150" y="846475"/>
            <a:ext cx="2874600" cy="1168200"/>
          </a:xfrm>
          <a:prstGeom prst="rect">
            <a:avLst/>
          </a:prstGeom>
          <a:solidFill>
            <a:schemeClr val="dk1"/>
          </a:solidFill>
        </p:spPr>
        <p:txBody>
          <a:bodyPr anchorCtr="0" anchor="ctr" bIns="0" lIns="182875" spcFirstLastPara="1" rIns="182875" wrap="square" tIns="0">
            <a:normAutofit/>
          </a:bodyPr>
          <a:lstStyle>
            <a:lvl1pPr lvl="0" algn="ctr">
              <a:spcBef>
                <a:spcPts val="0"/>
              </a:spcBef>
              <a:spcAft>
                <a:spcPts val="0"/>
              </a:spcAft>
              <a:buSzPts val="1200"/>
              <a:buFont typeface="Inter SemiBold"/>
              <a:buNone/>
              <a:defRPr sz="1200">
                <a:latin typeface="Inter SemiBold"/>
                <a:ea typeface="Inter SemiBold"/>
                <a:cs typeface="Inter SemiBold"/>
                <a:sym typeface="Inter SemiBold"/>
              </a:defRPr>
            </a:lvl1pPr>
            <a:lvl2pPr lvl="1" algn="ctr">
              <a:spcBef>
                <a:spcPts val="0"/>
              </a:spcBef>
              <a:spcAft>
                <a:spcPts val="0"/>
              </a:spcAft>
              <a:buSzPts val="1200"/>
              <a:buFont typeface="Inter SemiBold"/>
              <a:buNone/>
              <a:defRPr sz="1200">
                <a:latin typeface="Inter SemiBold"/>
                <a:ea typeface="Inter SemiBold"/>
                <a:cs typeface="Inter SemiBold"/>
                <a:sym typeface="Inter SemiBold"/>
              </a:defRPr>
            </a:lvl2pPr>
            <a:lvl3pPr lvl="2" algn="ctr">
              <a:spcBef>
                <a:spcPts val="0"/>
              </a:spcBef>
              <a:spcAft>
                <a:spcPts val="0"/>
              </a:spcAft>
              <a:buSzPts val="1200"/>
              <a:buFont typeface="Inter SemiBold"/>
              <a:buNone/>
              <a:defRPr sz="1200">
                <a:latin typeface="Inter SemiBold"/>
                <a:ea typeface="Inter SemiBold"/>
                <a:cs typeface="Inter SemiBold"/>
                <a:sym typeface="Inter SemiBold"/>
              </a:defRPr>
            </a:lvl3pPr>
            <a:lvl4pPr lvl="3" algn="ctr">
              <a:spcBef>
                <a:spcPts val="0"/>
              </a:spcBef>
              <a:spcAft>
                <a:spcPts val="0"/>
              </a:spcAft>
              <a:buSzPts val="1200"/>
              <a:buFont typeface="Inter SemiBold"/>
              <a:buNone/>
              <a:defRPr sz="1200">
                <a:latin typeface="Inter SemiBold"/>
                <a:ea typeface="Inter SemiBold"/>
                <a:cs typeface="Inter SemiBold"/>
                <a:sym typeface="Inter SemiBold"/>
              </a:defRPr>
            </a:lvl4pPr>
            <a:lvl5pPr lvl="4" algn="ctr">
              <a:spcBef>
                <a:spcPts val="0"/>
              </a:spcBef>
              <a:spcAft>
                <a:spcPts val="0"/>
              </a:spcAft>
              <a:buSzPts val="1200"/>
              <a:buFont typeface="Inter SemiBold"/>
              <a:buNone/>
              <a:defRPr sz="1200">
                <a:latin typeface="Inter SemiBold"/>
                <a:ea typeface="Inter SemiBold"/>
                <a:cs typeface="Inter SemiBold"/>
                <a:sym typeface="Inter SemiBold"/>
              </a:defRPr>
            </a:lvl5pPr>
            <a:lvl6pPr lvl="5" algn="ctr">
              <a:spcBef>
                <a:spcPts val="0"/>
              </a:spcBef>
              <a:spcAft>
                <a:spcPts val="0"/>
              </a:spcAft>
              <a:buSzPts val="1200"/>
              <a:buFont typeface="Inter SemiBold"/>
              <a:buNone/>
              <a:defRPr sz="1200">
                <a:latin typeface="Inter SemiBold"/>
                <a:ea typeface="Inter SemiBold"/>
                <a:cs typeface="Inter SemiBold"/>
                <a:sym typeface="Inter SemiBold"/>
              </a:defRPr>
            </a:lvl6pPr>
            <a:lvl7pPr lvl="6" algn="ctr">
              <a:spcBef>
                <a:spcPts val="0"/>
              </a:spcBef>
              <a:spcAft>
                <a:spcPts val="0"/>
              </a:spcAft>
              <a:buSzPts val="1200"/>
              <a:buFont typeface="Inter SemiBold"/>
              <a:buNone/>
              <a:defRPr sz="1200">
                <a:latin typeface="Inter SemiBold"/>
                <a:ea typeface="Inter SemiBold"/>
                <a:cs typeface="Inter SemiBold"/>
                <a:sym typeface="Inter SemiBold"/>
              </a:defRPr>
            </a:lvl7pPr>
            <a:lvl8pPr lvl="7" algn="ctr">
              <a:spcBef>
                <a:spcPts val="0"/>
              </a:spcBef>
              <a:spcAft>
                <a:spcPts val="0"/>
              </a:spcAft>
              <a:buSzPts val="1200"/>
              <a:buFont typeface="Inter SemiBold"/>
              <a:buNone/>
              <a:defRPr sz="1200">
                <a:latin typeface="Inter SemiBold"/>
                <a:ea typeface="Inter SemiBold"/>
                <a:cs typeface="Inter SemiBold"/>
                <a:sym typeface="Inter SemiBold"/>
              </a:defRPr>
            </a:lvl8pPr>
            <a:lvl9pPr lvl="8" algn="ctr">
              <a:spcBef>
                <a:spcPts val="0"/>
              </a:spcBef>
              <a:spcAft>
                <a:spcPts val="0"/>
              </a:spcAft>
              <a:buSzPts val="1200"/>
              <a:buFont typeface="Inter SemiBold"/>
              <a:buNone/>
              <a:defRPr sz="1200">
                <a:latin typeface="Inter SemiBold"/>
                <a:ea typeface="Inter SemiBold"/>
                <a:cs typeface="Inter SemiBold"/>
                <a:sym typeface="Inter SemiBold"/>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pcoming Project - Timeline ">
  <p:cSld name="CUSTOM_3">
    <p:bg>
      <p:bgPr>
        <a:solidFill>
          <a:schemeClr val="lt2"/>
        </a:solidFill>
      </p:bgPr>
    </p:bg>
    <p:spTree>
      <p:nvGrpSpPr>
        <p:cNvPr id="1007" name="Shape 1007"/>
        <p:cNvGrpSpPr/>
        <p:nvPr/>
      </p:nvGrpSpPr>
      <p:grpSpPr>
        <a:xfrm>
          <a:off x="0" y="0"/>
          <a:ext cx="0" cy="0"/>
          <a:chOff x="0" y="0"/>
          <a:chExt cx="0" cy="0"/>
        </a:xfrm>
      </p:grpSpPr>
      <p:sp>
        <p:nvSpPr>
          <p:cNvPr id="1008" name="Google Shape;1008;p54"/>
          <p:cNvSpPr txBox="1"/>
          <p:nvPr>
            <p:ph type="title"/>
          </p:nvPr>
        </p:nvSpPr>
        <p:spPr>
          <a:xfrm>
            <a:off x="6995500" y="1307575"/>
            <a:ext cx="2148300" cy="1121400"/>
          </a:xfrm>
          <a:prstGeom prst="rect">
            <a:avLst/>
          </a:prstGeom>
          <a:solidFill>
            <a:schemeClr val="dk1"/>
          </a:solidFill>
        </p:spPr>
        <p:txBody>
          <a:bodyPr anchorCtr="0" anchor="ctr" bIns="91425" lIns="182875" spcFirstLastPara="1" rIns="182875" wrap="square" tIns="91425">
            <a:noAutofit/>
          </a:bodyPr>
          <a:lstStyle>
            <a:lvl1pPr lvl="0">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1pPr>
            <a:lvl2pPr lvl="1">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2pPr>
            <a:lvl3pPr lvl="2">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3pPr>
            <a:lvl4pPr lvl="3">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4pPr>
            <a:lvl5pPr lvl="4">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5pPr>
            <a:lvl6pPr lvl="5">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6pPr>
            <a:lvl7pPr lvl="6">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7pPr>
            <a:lvl8pPr lvl="7">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8pPr>
            <a:lvl9pPr lvl="8">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9pPr>
          </a:lstStyle>
          <a:p/>
        </p:txBody>
      </p:sp>
      <p:sp>
        <p:nvSpPr>
          <p:cNvPr id="1009" name="Google Shape;1009;p54"/>
          <p:cNvSpPr txBox="1"/>
          <p:nvPr>
            <p:ph idx="2" type="title"/>
          </p:nvPr>
        </p:nvSpPr>
        <p:spPr>
          <a:xfrm>
            <a:off x="4839050" y="1307575"/>
            <a:ext cx="2155500" cy="1121400"/>
          </a:xfrm>
          <a:prstGeom prst="rect">
            <a:avLst/>
          </a:prstGeom>
          <a:solidFill>
            <a:schemeClr val="dk1"/>
          </a:solidFill>
        </p:spPr>
        <p:txBody>
          <a:bodyPr anchorCtr="0" anchor="ctr" bIns="91425" lIns="182875" spcFirstLastPara="1" rIns="182875" wrap="square" tIns="91425">
            <a:noAutofit/>
          </a:bodyPr>
          <a:lstStyle>
            <a:lvl1pPr lvl="0">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1pPr>
            <a:lvl2pPr lvl="1">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2pPr>
            <a:lvl3pPr lvl="2">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3pPr>
            <a:lvl4pPr lvl="3">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4pPr>
            <a:lvl5pPr lvl="4">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5pPr>
            <a:lvl6pPr lvl="5">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6pPr>
            <a:lvl7pPr lvl="6">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7pPr>
            <a:lvl8pPr lvl="7">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8pPr>
            <a:lvl9pPr lvl="8">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9pPr>
          </a:lstStyle>
          <a:p/>
        </p:txBody>
      </p:sp>
      <p:sp>
        <p:nvSpPr>
          <p:cNvPr id="1010" name="Google Shape;1010;p54"/>
          <p:cNvSpPr txBox="1"/>
          <p:nvPr>
            <p:ph idx="3" type="title"/>
          </p:nvPr>
        </p:nvSpPr>
        <p:spPr>
          <a:xfrm>
            <a:off x="2683550" y="1307575"/>
            <a:ext cx="2155500" cy="1121400"/>
          </a:xfrm>
          <a:prstGeom prst="rect">
            <a:avLst/>
          </a:prstGeom>
          <a:solidFill>
            <a:schemeClr val="dk1"/>
          </a:solidFill>
        </p:spPr>
        <p:txBody>
          <a:bodyPr anchorCtr="0" anchor="ctr" bIns="91425" lIns="182875" spcFirstLastPara="1" rIns="182875" wrap="square" tIns="91425">
            <a:noAutofit/>
          </a:bodyPr>
          <a:lstStyle>
            <a:lvl1pPr lvl="0">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1pPr>
            <a:lvl2pPr lvl="1">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2pPr>
            <a:lvl3pPr lvl="2">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3pPr>
            <a:lvl4pPr lvl="3">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4pPr>
            <a:lvl5pPr lvl="4">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5pPr>
            <a:lvl6pPr lvl="5">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6pPr>
            <a:lvl7pPr lvl="6">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7pPr>
            <a:lvl8pPr lvl="7">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8pPr>
            <a:lvl9pPr lvl="8">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9pPr>
          </a:lstStyle>
          <a:p/>
        </p:txBody>
      </p:sp>
      <p:sp>
        <p:nvSpPr>
          <p:cNvPr id="1011" name="Google Shape;1011;p54"/>
          <p:cNvSpPr txBox="1"/>
          <p:nvPr>
            <p:ph idx="4" type="title"/>
          </p:nvPr>
        </p:nvSpPr>
        <p:spPr>
          <a:xfrm>
            <a:off x="521350" y="1307575"/>
            <a:ext cx="2161800" cy="1121400"/>
          </a:xfrm>
          <a:prstGeom prst="rect">
            <a:avLst/>
          </a:prstGeom>
          <a:solidFill>
            <a:schemeClr val="dk1"/>
          </a:solidFill>
        </p:spPr>
        <p:txBody>
          <a:bodyPr anchorCtr="0" anchor="ctr" bIns="91425" lIns="182875" spcFirstLastPara="1" rIns="182875" wrap="square" tIns="91425">
            <a:noAutofit/>
          </a:bodyPr>
          <a:lstStyle>
            <a:lvl1pPr lvl="0">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1pPr>
            <a:lvl2pPr lvl="1">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2pPr>
            <a:lvl3pPr lvl="2">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3pPr>
            <a:lvl4pPr lvl="3">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4pPr>
            <a:lvl5pPr lvl="4">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5pPr>
            <a:lvl6pPr lvl="5">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6pPr>
            <a:lvl7pPr lvl="6">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7pPr>
            <a:lvl8pPr lvl="7">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8pPr>
            <a:lvl9pPr lvl="8">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9pPr>
          </a:lstStyle>
          <a:p/>
        </p:txBody>
      </p:sp>
      <p:sp>
        <p:nvSpPr>
          <p:cNvPr id="1012" name="Google Shape;1012;p54"/>
          <p:cNvSpPr txBox="1"/>
          <p:nvPr>
            <p:ph idx="1" type="body"/>
          </p:nvPr>
        </p:nvSpPr>
        <p:spPr>
          <a:xfrm>
            <a:off x="6995400" y="2606275"/>
            <a:ext cx="2148300" cy="2290500"/>
          </a:xfrm>
          <a:prstGeom prst="rect">
            <a:avLst/>
          </a:prstGeom>
        </p:spPr>
        <p:txBody>
          <a:bodyPr anchorCtr="0" anchor="t" bIns="91425" lIns="182875" spcFirstLastPara="1" rIns="274300" wrap="square" tIns="0">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1013" name="Google Shape;1013;p54"/>
          <p:cNvSpPr txBox="1"/>
          <p:nvPr>
            <p:ph idx="5" type="body"/>
          </p:nvPr>
        </p:nvSpPr>
        <p:spPr>
          <a:xfrm>
            <a:off x="4838950" y="2606275"/>
            <a:ext cx="2155500" cy="2290500"/>
          </a:xfrm>
          <a:prstGeom prst="rect">
            <a:avLst/>
          </a:prstGeom>
        </p:spPr>
        <p:txBody>
          <a:bodyPr anchorCtr="0" anchor="t" bIns="91425" lIns="182875" spcFirstLastPara="1" rIns="274300" wrap="square" tIns="0">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1014" name="Google Shape;1014;p54"/>
          <p:cNvSpPr txBox="1"/>
          <p:nvPr>
            <p:ph idx="6" type="body"/>
          </p:nvPr>
        </p:nvSpPr>
        <p:spPr>
          <a:xfrm>
            <a:off x="2683450" y="2606275"/>
            <a:ext cx="2155500" cy="2290500"/>
          </a:xfrm>
          <a:prstGeom prst="rect">
            <a:avLst/>
          </a:prstGeom>
        </p:spPr>
        <p:txBody>
          <a:bodyPr anchorCtr="0" anchor="t" bIns="91425" lIns="182875" spcFirstLastPara="1" rIns="274300" wrap="square" tIns="0">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1015" name="Google Shape;1015;p54"/>
          <p:cNvSpPr txBox="1"/>
          <p:nvPr>
            <p:ph idx="7" type="body"/>
          </p:nvPr>
        </p:nvSpPr>
        <p:spPr>
          <a:xfrm>
            <a:off x="521250" y="2606275"/>
            <a:ext cx="2161800" cy="2290500"/>
          </a:xfrm>
          <a:prstGeom prst="rect">
            <a:avLst/>
          </a:prstGeom>
        </p:spPr>
        <p:txBody>
          <a:bodyPr anchorCtr="0" anchor="t" bIns="91425" lIns="182875" spcFirstLastPara="1" rIns="274300" wrap="square" tIns="0">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cxnSp>
        <p:nvCxnSpPr>
          <p:cNvPr id="1016" name="Google Shape;1016;p54"/>
          <p:cNvCxnSpPr/>
          <p:nvPr/>
        </p:nvCxnSpPr>
        <p:spPr>
          <a:xfrm>
            <a:off x="4839075" y="1307575"/>
            <a:ext cx="0" cy="3836100"/>
          </a:xfrm>
          <a:prstGeom prst="straightConnector1">
            <a:avLst/>
          </a:prstGeom>
          <a:noFill/>
          <a:ln cap="flat" cmpd="sng" w="9525">
            <a:solidFill>
              <a:schemeClr val="lt1"/>
            </a:solidFill>
            <a:prstDash val="solid"/>
            <a:round/>
            <a:headEnd len="sm" w="sm" type="none"/>
            <a:tailEnd len="sm" w="sm" type="none"/>
          </a:ln>
        </p:spPr>
      </p:cxnSp>
      <p:cxnSp>
        <p:nvCxnSpPr>
          <p:cNvPr id="1017" name="Google Shape;1017;p54"/>
          <p:cNvCxnSpPr/>
          <p:nvPr/>
        </p:nvCxnSpPr>
        <p:spPr>
          <a:xfrm>
            <a:off x="6995025" y="1307575"/>
            <a:ext cx="0" cy="3836100"/>
          </a:xfrm>
          <a:prstGeom prst="straightConnector1">
            <a:avLst/>
          </a:prstGeom>
          <a:noFill/>
          <a:ln cap="flat" cmpd="sng" w="9525">
            <a:solidFill>
              <a:schemeClr val="lt1"/>
            </a:solidFill>
            <a:prstDash val="solid"/>
            <a:round/>
            <a:headEnd len="sm" w="sm" type="none"/>
            <a:tailEnd len="sm" w="sm" type="none"/>
          </a:ln>
        </p:spPr>
      </p:cxnSp>
      <p:cxnSp>
        <p:nvCxnSpPr>
          <p:cNvPr id="1018" name="Google Shape;1018;p54"/>
          <p:cNvCxnSpPr/>
          <p:nvPr/>
        </p:nvCxnSpPr>
        <p:spPr>
          <a:xfrm>
            <a:off x="2683125" y="1307575"/>
            <a:ext cx="0" cy="3836100"/>
          </a:xfrm>
          <a:prstGeom prst="straightConnector1">
            <a:avLst/>
          </a:prstGeom>
          <a:noFill/>
          <a:ln cap="flat" cmpd="sng" w="9525">
            <a:solidFill>
              <a:schemeClr val="lt1"/>
            </a:solidFill>
            <a:prstDash val="solid"/>
            <a:round/>
            <a:headEnd len="sm" w="sm" type="none"/>
            <a:tailEnd len="sm" w="sm" type="none"/>
          </a:ln>
        </p:spPr>
      </p:cxnSp>
      <p:sp>
        <p:nvSpPr>
          <p:cNvPr id="1019" name="Google Shape;1019;p54"/>
          <p:cNvSpPr txBox="1"/>
          <p:nvPr>
            <p:ph idx="8"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1020" name="Google Shape;1020;p54"/>
          <p:cNvSpPr txBox="1"/>
          <p:nvPr>
            <p:ph idx="9" type="title"/>
          </p:nvPr>
        </p:nvSpPr>
        <p:spPr>
          <a:xfrm flipH="1">
            <a:off x="521450" y="666257"/>
            <a:ext cx="8101200" cy="6414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sp>
        <p:nvSpPr>
          <p:cNvPr id="1021" name="Google Shape;1021;p54"/>
          <p:cNvSpPr txBox="1"/>
          <p:nvPr>
            <p:ph idx="13" type="subTitle"/>
          </p:nvPr>
        </p:nvSpPr>
        <p:spPr>
          <a:xfrm>
            <a:off x="521250" y="334925"/>
            <a:ext cx="8101800" cy="331200"/>
          </a:xfrm>
          <a:prstGeom prst="rect">
            <a:avLst/>
          </a:prstGeom>
        </p:spPr>
        <p:txBody>
          <a:bodyPr anchorCtr="0" anchor="ctr" bIns="0" lIns="274300" spcFirstLastPara="1" rIns="91425" wrap="square" tIns="91425">
            <a:normAutofit/>
          </a:bodyPr>
          <a:lstStyle>
            <a:lvl1pPr lvl="0">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cxnSp>
        <p:nvCxnSpPr>
          <p:cNvPr id="1022" name="Google Shape;1022;p54"/>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023" name="Google Shape;1023;p54"/>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1024" name="Google Shape;1024;p54"/>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025" name="Google Shape;1025;p54"/>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026" name="Google Shape;1026;p54"/>
          <p:cNvCxnSpPr/>
          <p:nvPr/>
        </p:nvCxnSpPr>
        <p:spPr>
          <a:xfrm>
            <a:off x="521250" y="1307575"/>
            <a:ext cx="8623200" cy="0"/>
          </a:xfrm>
          <a:prstGeom prst="straightConnector1">
            <a:avLst/>
          </a:prstGeom>
          <a:noFill/>
          <a:ln cap="flat" cmpd="sng" w="9525">
            <a:solidFill>
              <a:schemeClr val="lt1"/>
            </a:solidFill>
            <a:prstDash val="solid"/>
            <a:round/>
            <a:headEnd len="sm" w="sm" type="none"/>
            <a:tailEnd len="sm" w="sm" type="none"/>
          </a:ln>
        </p:spPr>
      </p:cxnSp>
      <p:sp>
        <p:nvSpPr>
          <p:cNvPr id="1027" name="Google Shape;1027;p54"/>
          <p:cNvSpPr txBox="1"/>
          <p:nvPr>
            <p:ph idx="14"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1028" name="Google Shape;1028;p54"/>
          <p:cNvSpPr txBox="1"/>
          <p:nvPr>
            <p:ph idx="15"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ALT 1">
  <p:cSld name="BLANK_1_1_1_1_1_1_1_1_1_1_2_1">
    <p:bg>
      <p:bgPr>
        <a:solidFill>
          <a:schemeClr val="dk2"/>
        </a:solidFill>
      </p:bgPr>
    </p:bg>
    <p:spTree>
      <p:nvGrpSpPr>
        <p:cNvPr id="1029" name="Shape 1029"/>
        <p:cNvGrpSpPr/>
        <p:nvPr/>
      </p:nvGrpSpPr>
      <p:grpSpPr>
        <a:xfrm>
          <a:off x="0" y="0"/>
          <a:ext cx="0" cy="0"/>
          <a:chOff x="0" y="0"/>
          <a:chExt cx="0" cy="0"/>
        </a:xfrm>
      </p:grpSpPr>
      <p:sp>
        <p:nvSpPr>
          <p:cNvPr id="1030" name="Google Shape;1030;p55"/>
          <p:cNvSpPr txBox="1"/>
          <p:nvPr>
            <p:ph idx="1"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800"/>
              <a:buFont typeface="Inter"/>
              <a:buNone/>
              <a:defRPr sz="800">
                <a:solidFill>
                  <a:schemeClr val="dk1"/>
                </a:solidFill>
              </a:defRPr>
            </a:lvl1pPr>
            <a:lvl2pPr lvl="1">
              <a:spcBef>
                <a:spcPts val="0"/>
              </a:spcBef>
              <a:spcAft>
                <a:spcPts val="0"/>
              </a:spcAft>
              <a:buClr>
                <a:schemeClr val="dk1"/>
              </a:buClr>
              <a:buSzPts val="800"/>
              <a:buFont typeface="Inter"/>
              <a:buNone/>
              <a:defRPr sz="800">
                <a:solidFill>
                  <a:schemeClr val="dk1"/>
                </a:solidFill>
              </a:defRPr>
            </a:lvl2pPr>
            <a:lvl3pPr lvl="2">
              <a:spcBef>
                <a:spcPts val="0"/>
              </a:spcBef>
              <a:spcAft>
                <a:spcPts val="0"/>
              </a:spcAft>
              <a:buClr>
                <a:schemeClr val="dk1"/>
              </a:buClr>
              <a:buSzPts val="800"/>
              <a:buFont typeface="Inter"/>
              <a:buNone/>
              <a:defRPr sz="800">
                <a:solidFill>
                  <a:schemeClr val="dk1"/>
                </a:solidFill>
              </a:defRPr>
            </a:lvl3pPr>
            <a:lvl4pPr lvl="3">
              <a:spcBef>
                <a:spcPts val="0"/>
              </a:spcBef>
              <a:spcAft>
                <a:spcPts val="0"/>
              </a:spcAft>
              <a:buClr>
                <a:schemeClr val="dk1"/>
              </a:buClr>
              <a:buSzPts val="800"/>
              <a:buFont typeface="Inter"/>
              <a:buNone/>
              <a:defRPr sz="800">
                <a:solidFill>
                  <a:schemeClr val="dk1"/>
                </a:solidFill>
              </a:defRPr>
            </a:lvl4pPr>
            <a:lvl5pPr lvl="4">
              <a:spcBef>
                <a:spcPts val="0"/>
              </a:spcBef>
              <a:spcAft>
                <a:spcPts val="0"/>
              </a:spcAft>
              <a:buClr>
                <a:schemeClr val="dk1"/>
              </a:buClr>
              <a:buSzPts val="800"/>
              <a:buFont typeface="Inter"/>
              <a:buNone/>
              <a:defRPr sz="800">
                <a:solidFill>
                  <a:schemeClr val="dk1"/>
                </a:solidFill>
              </a:defRPr>
            </a:lvl5pPr>
            <a:lvl6pPr lvl="5">
              <a:spcBef>
                <a:spcPts val="0"/>
              </a:spcBef>
              <a:spcAft>
                <a:spcPts val="0"/>
              </a:spcAft>
              <a:buClr>
                <a:schemeClr val="dk1"/>
              </a:buClr>
              <a:buSzPts val="800"/>
              <a:buFont typeface="Inter"/>
              <a:buNone/>
              <a:defRPr sz="800">
                <a:solidFill>
                  <a:schemeClr val="dk1"/>
                </a:solidFill>
              </a:defRPr>
            </a:lvl6pPr>
            <a:lvl7pPr lvl="6">
              <a:spcBef>
                <a:spcPts val="0"/>
              </a:spcBef>
              <a:spcAft>
                <a:spcPts val="0"/>
              </a:spcAft>
              <a:buClr>
                <a:schemeClr val="dk1"/>
              </a:buClr>
              <a:buSzPts val="800"/>
              <a:buFont typeface="Inter"/>
              <a:buNone/>
              <a:defRPr sz="800">
                <a:solidFill>
                  <a:schemeClr val="dk1"/>
                </a:solidFill>
              </a:defRPr>
            </a:lvl7pPr>
            <a:lvl8pPr lvl="7">
              <a:spcBef>
                <a:spcPts val="0"/>
              </a:spcBef>
              <a:spcAft>
                <a:spcPts val="0"/>
              </a:spcAft>
              <a:buClr>
                <a:schemeClr val="dk1"/>
              </a:buClr>
              <a:buSzPts val="800"/>
              <a:buFont typeface="Inter"/>
              <a:buNone/>
              <a:defRPr sz="800">
                <a:solidFill>
                  <a:schemeClr val="dk1"/>
                </a:solidFill>
              </a:defRPr>
            </a:lvl8pPr>
            <a:lvl9pPr lvl="8">
              <a:spcBef>
                <a:spcPts val="0"/>
              </a:spcBef>
              <a:spcAft>
                <a:spcPts val="0"/>
              </a:spcAft>
              <a:buClr>
                <a:schemeClr val="dk1"/>
              </a:buClr>
              <a:buSzPts val="800"/>
              <a:buFont typeface="Inter"/>
              <a:buNone/>
              <a:defRPr sz="800">
                <a:solidFill>
                  <a:schemeClr val="dk1"/>
                </a:solidFill>
              </a:defRPr>
            </a:lvl9pPr>
          </a:lstStyle>
          <a:p/>
        </p:txBody>
      </p:sp>
      <p:sp>
        <p:nvSpPr>
          <p:cNvPr id="1031" name="Google Shape;1031;p55"/>
          <p:cNvSpPr txBox="1"/>
          <p:nvPr>
            <p:ph idx="2"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sp>
        <p:nvSpPr>
          <p:cNvPr id="1032" name="Google Shape;1032;p55"/>
          <p:cNvSpPr txBox="1"/>
          <p:nvPr>
            <p:ph idx="3"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cxnSp>
        <p:nvCxnSpPr>
          <p:cNvPr id="1033" name="Google Shape;1033;p55"/>
          <p:cNvCxnSpPr/>
          <p:nvPr/>
        </p:nvCxnSpPr>
        <p:spPr>
          <a:xfrm>
            <a:off x="521250" y="-200"/>
            <a:ext cx="0" cy="5143800"/>
          </a:xfrm>
          <a:prstGeom prst="straightConnector1">
            <a:avLst/>
          </a:prstGeom>
          <a:noFill/>
          <a:ln cap="flat" cmpd="sng" w="9525">
            <a:solidFill>
              <a:schemeClr val="accent6"/>
            </a:solidFill>
            <a:prstDash val="solid"/>
            <a:round/>
            <a:headEnd len="sm" w="sm" type="none"/>
            <a:tailEnd len="sm" w="sm" type="none"/>
          </a:ln>
        </p:spPr>
      </p:cxnSp>
      <p:cxnSp>
        <p:nvCxnSpPr>
          <p:cNvPr id="1034" name="Google Shape;1034;p55"/>
          <p:cNvCxnSpPr/>
          <p:nvPr/>
        </p:nvCxnSpPr>
        <p:spPr>
          <a:xfrm>
            <a:off x="521250" y="334900"/>
            <a:ext cx="8623200" cy="0"/>
          </a:xfrm>
          <a:prstGeom prst="straightConnector1">
            <a:avLst/>
          </a:prstGeom>
          <a:noFill/>
          <a:ln cap="flat" cmpd="sng" w="9525">
            <a:solidFill>
              <a:schemeClr val="accent6"/>
            </a:solidFill>
            <a:prstDash val="solid"/>
            <a:round/>
            <a:headEnd len="sm" w="sm" type="none"/>
            <a:tailEnd len="sm" w="sm" type="none"/>
          </a:ln>
        </p:spPr>
      </p:cxnSp>
      <p:cxnSp>
        <p:nvCxnSpPr>
          <p:cNvPr id="1035" name="Google Shape;1035;p55"/>
          <p:cNvCxnSpPr/>
          <p:nvPr/>
        </p:nvCxnSpPr>
        <p:spPr>
          <a:xfrm>
            <a:off x="6773750" y="-200"/>
            <a:ext cx="0" cy="335100"/>
          </a:xfrm>
          <a:prstGeom prst="straightConnector1">
            <a:avLst/>
          </a:prstGeom>
          <a:noFill/>
          <a:ln cap="flat" cmpd="sng" w="9525">
            <a:solidFill>
              <a:schemeClr val="accent6"/>
            </a:solidFill>
            <a:prstDash val="solid"/>
            <a:round/>
            <a:headEnd len="sm" w="sm" type="none"/>
            <a:tailEnd len="sm" w="sm" type="none"/>
          </a:ln>
        </p:spPr>
      </p:cxnSp>
      <p:cxnSp>
        <p:nvCxnSpPr>
          <p:cNvPr id="1036" name="Google Shape;1036;p55"/>
          <p:cNvCxnSpPr/>
          <p:nvPr/>
        </p:nvCxnSpPr>
        <p:spPr>
          <a:xfrm>
            <a:off x="8623975" y="-200"/>
            <a:ext cx="0" cy="335100"/>
          </a:xfrm>
          <a:prstGeom prst="straightConnector1">
            <a:avLst/>
          </a:prstGeom>
          <a:noFill/>
          <a:ln cap="flat" cmpd="sng" w="9525">
            <a:solidFill>
              <a:schemeClr val="accent6"/>
            </a:solidFill>
            <a:prstDash val="solid"/>
            <a:round/>
            <a:headEnd len="sm" w="sm" type="none"/>
            <a:tailEnd len="sm" w="sm" type="none"/>
          </a:ln>
        </p:spPr>
      </p:cxn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p:cSld name="BLANK_1_1_1_1_1_1_1_1_1_1_2_1_1">
    <p:bg>
      <p:bgPr>
        <a:solidFill>
          <a:schemeClr val="lt2"/>
        </a:solidFill>
      </p:bgPr>
    </p:bg>
    <p:spTree>
      <p:nvGrpSpPr>
        <p:cNvPr id="1037" name="Shape 1037"/>
        <p:cNvGrpSpPr/>
        <p:nvPr/>
      </p:nvGrpSpPr>
      <p:grpSpPr>
        <a:xfrm>
          <a:off x="0" y="0"/>
          <a:ext cx="0" cy="0"/>
          <a:chOff x="0" y="0"/>
          <a:chExt cx="0" cy="0"/>
        </a:xfrm>
      </p:grpSpPr>
      <p:cxnSp>
        <p:nvCxnSpPr>
          <p:cNvPr id="1038" name="Google Shape;1038;p56"/>
          <p:cNvCxnSpPr/>
          <p:nvPr/>
        </p:nvCxnSpPr>
        <p:spPr>
          <a:xfrm>
            <a:off x="521250" y="-200"/>
            <a:ext cx="0" cy="5143800"/>
          </a:xfrm>
          <a:prstGeom prst="straightConnector1">
            <a:avLst/>
          </a:prstGeom>
          <a:noFill/>
          <a:ln cap="flat" cmpd="sng" w="9525">
            <a:solidFill>
              <a:schemeClr val="accent6"/>
            </a:solidFill>
            <a:prstDash val="solid"/>
            <a:round/>
            <a:headEnd len="sm" w="sm" type="none"/>
            <a:tailEnd len="sm" w="sm" type="none"/>
          </a:ln>
        </p:spPr>
      </p:cxnSp>
      <p:cxnSp>
        <p:nvCxnSpPr>
          <p:cNvPr id="1039" name="Google Shape;1039;p56"/>
          <p:cNvCxnSpPr/>
          <p:nvPr/>
        </p:nvCxnSpPr>
        <p:spPr>
          <a:xfrm>
            <a:off x="521250" y="334900"/>
            <a:ext cx="8623200" cy="0"/>
          </a:xfrm>
          <a:prstGeom prst="straightConnector1">
            <a:avLst/>
          </a:prstGeom>
          <a:noFill/>
          <a:ln cap="flat" cmpd="sng" w="9525">
            <a:solidFill>
              <a:schemeClr val="accent6"/>
            </a:solidFill>
            <a:prstDash val="solid"/>
            <a:round/>
            <a:headEnd len="sm" w="sm" type="none"/>
            <a:tailEnd len="sm" w="sm" type="none"/>
          </a:ln>
        </p:spPr>
      </p:cxnSp>
      <p:cxnSp>
        <p:nvCxnSpPr>
          <p:cNvPr id="1040" name="Google Shape;1040;p56"/>
          <p:cNvCxnSpPr/>
          <p:nvPr/>
        </p:nvCxnSpPr>
        <p:spPr>
          <a:xfrm>
            <a:off x="6773750" y="-200"/>
            <a:ext cx="0" cy="335100"/>
          </a:xfrm>
          <a:prstGeom prst="straightConnector1">
            <a:avLst/>
          </a:prstGeom>
          <a:noFill/>
          <a:ln cap="flat" cmpd="sng" w="9525">
            <a:solidFill>
              <a:schemeClr val="accent6"/>
            </a:solidFill>
            <a:prstDash val="solid"/>
            <a:round/>
            <a:headEnd len="sm" w="sm" type="none"/>
            <a:tailEnd len="sm" w="sm" type="none"/>
          </a:ln>
        </p:spPr>
      </p:cxnSp>
      <p:cxnSp>
        <p:nvCxnSpPr>
          <p:cNvPr id="1041" name="Google Shape;1041;p56"/>
          <p:cNvCxnSpPr/>
          <p:nvPr/>
        </p:nvCxnSpPr>
        <p:spPr>
          <a:xfrm>
            <a:off x="8623975" y="-200"/>
            <a:ext cx="0" cy="335100"/>
          </a:xfrm>
          <a:prstGeom prst="straightConnector1">
            <a:avLst/>
          </a:prstGeom>
          <a:noFill/>
          <a:ln cap="flat" cmpd="sng" w="9525">
            <a:solidFill>
              <a:schemeClr val="accent6"/>
            </a:solidFill>
            <a:prstDash val="solid"/>
            <a:round/>
            <a:headEnd len="sm" w="sm" type="none"/>
            <a:tailEnd len="sm" w="sm" type="none"/>
          </a:ln>
        </p:spPr>
      </p:cxn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ALT 2">
  <p:cSld name="BLANK_1_1_1_1_1_1_1_1_1_1_2_1_1_1">
    <p:bg>
      <p:bgPr>
        <a:solidFill>
          <a:schemeClr val="lt2"/>
        </a:solidFill>
      </p:bgPr>
    </p:bg>
    <p:spTree>
      <p:nvGrpSpPr>
        <p:cNvPr id="1042" name="Shape 1042"/>
        <p:cNvGrpSpPr/>
        <p:nvPr/>
      </p:nvGrpSpPr>
      <p:grpSpPr>
        <a:xfrm>
          <a:off x="0" y="0"/>
          <a:ext cx="0" cy="0"/>
          <a:chOff x="0" y="0"/>
          <a:chExt cx="0" cy="0"/>
        </a:xfrm>
      </p:grpSpPr>
      <p:sp>
        <p:nvSpPr>
          <p:cNvPr id="1043" name="Google Shape;1043;p57"/>
          <p:cNvSpPr txBox="1"/>
          <p:nvPr>
            <p:ph idx="1" type="subTitle"/>
          </p:nvPr>
        </p:nvSpPr>
        <p:spPr>
          <a:xfrm>
            <a:off x="52080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1044" name="Google Shape;1044;p57"/>
          <p:cNvSpPr txBox="1"/>
          <p:nvPr>
            <p:ph idx="2" type="subTitle"/>
          </p:nvPr>
        </p:nvSpPr>
        <p:spPr>
          <a:xfrm>
            <a:off x="408925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1045" name="Google Shape;1045;p57"/>
          <p:cNvSpPr txBox="1"/>
          <p:nvPr>
            <p:ph idx="3" type="subTitle"/>
          </p:nvPr>
        </p:nvSpPr>
        <p:spPr>
          <a:xfrm>
            <a:off x="6773250" y="-175"/>
            <a:ext cx="1848900" cy="335100"/>
          </a:xfrm>
          <a:prstGeom prst="rect">
            <a:avLst/>
          </a:prstGeom>
          <a:ln cap="flat" cmpd="sng" w="9525">
            <a:solidFill>
              <a:schemeClr val="lt1"/>
            </a:solidFill>
            <a:prstDash val="solid"/>
            <a:round/>
            <a:headEnd len="sm" w="sm" type="none"/>
            <a:tailEnd len="sm" w="sm" type="none"/>
          </a:ln>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cxnSp>
        <p:nvCxnSpPr>
          <p:cNvPr id="1046" name="Google Shape;1046;p57"/>
          <p:cNvCxnSpPr/>
          <p:nvPr/>
        </p:nvCxnSpPr>
        <p:spPr>
          <a:xfrm>
            <a:off x="52080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047" name="Google Shape;1047;p57"/>
          <p:cNvCxnSpPr/>
          <p:nvPr/>
        </p:nvCxnSpPr>
        <p:spPr>
          <a:xfrm>
            <a:off x="52080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1048" name="Google Shape;1048;p57"/>
          <p:cNvCxnSpPr/>
          <p:nvPr/>
        </p:nvCxnSpPr>
        <p:spPr>
          <a:xfrm>
            <a:off x="677330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049" name="Google Shape;1049;p57"/>
          <p:cNvCxnSpPr/>
          <p:nvPr/>
        </p:nvCxnSpPr>
        <p:spPr>
          <a:xfrm>
            <a:off x="8623525" y="-200"/>
            <a:ext cx="0" cy="33510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ALT 3">
  <p:cSld name="BLANK_1_1_1_1_1_1_1_1_1_1_2_2">
    <p:bg>
      <p:bgPr>
        <a:solidFill>
          <a:schemeClr val="lt2"/>
        </a:solidFill>
      </p:bgPr>
    </p:bg>
    <p:spTree>
      <p:nvGrpSpPr>
        <p:cNvPr id="1050" name="Shape 1050"/>
        <p:cNvGrpSpPr/>
        <p:nvPr/>
      </p:nvGrpSpPr>
      <p:grpSpPr>
        <a:xfrm>
          <a:off x="0" y="0"/>
          <a:ext cx="0" cy="0"/>
          <a:chOff x="0" y="0"/>
          <a:chExt cx="0" cy="0"/>
        </a:xfrm>
      </p:grpSpPr>
      <p:sp>
        <p:nvSpPr>
          <p:cNvPr id="1051" name="Google Shape;1051;p58"/>
          <p:cNvSpPr txBox="1"/>
          <p:nvPr>
            <p:ph idx="1"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1052" name="Google Shape;1052;p58"/>
          <p:cNvSpPr txBox="1"/>
          <p:nvPr>
            <p:ph idx="2" type="subTitle"/>
          </p:nvPr>
        </p:nvSpPr>
        <p:spPr>
          <a:xfrm>
            <a:off x="104060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1053" name="Google Shape;1053;p58"/>
          <p:cNvSpPr txBox="1"/>
          <p:nvPr>
            <p:ph idx="3"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cxnSp>
        <p:nvCxnSpPr>
          <p:cNvPr id="1054" name="Google Shape;1054;p58"/>
          <p:cNvCxnSpPr/>
          <p:nvPr/>
        </p:nvCxnSpPr>
        <p:spPr>
          <a:xfrm>
            <a:off x="1042100" y="334900"/>
            <a:ext cx="8102400" cy="0"/>
          </a:xfrm>
          <a:prstGeom prst="straightConnector1">
            <a:avLst/>
          </a:prstGeom>
          <a:noFill/>
          <a:ln cap="flat" cmpd="sng" w="9525">
            <a:solidFill>
              <a:schemeClr val="lt1"/>
            </a:solidFill>
            <a:prstDash val="solid"/>
            <a:round/>
            <a:headEnd len="sm" w="sm" type="none"/>
            <a:tailEnd len="sm" w="sm" type="none"/>
          </a:ln>
        </p:spPr>
      </p:cxnSp>
      <p:cxnSp>
        <p:nvCxnSpPr>
          <p:cNvPr id="1055" name="Google Shape;1055;p58"/>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056" name="Google Shape;1056;p58"/>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057" name="Google Shape;1057;p58"/>
          <p:cNvCxnSpPr/>
          <p:nvPr/>
        </p:nvCxnSpPr>
        <p:spPr>
          <a:xfrm>
            <a:off x="5153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058" name="Google Shape;1058;p58"/>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ALT 4">
  <p:cSld name="BLANK_1_1_1_1_1_1_1_1_1_1_2_1_2">
    <p:bg>
      <p:bgPr>
        <a:solidFill>
          <a:schemeClr val="dk2"/>
        </a:solidFill>
      </p:bgPr>
    </p:bg>
    <p:spTree>
      <p:nvGrpSpPr>
        <p:cNvPr id="1059" name="Shape 1059"/>
        <p:cNvGrpSpPr/>
        <p:nvPr/>
      </p:nvGrpSpPr>
      <p:grpSpPr>
        <a:xfrm>
          <a:off x="0" y="0"/>
          <a:ext cx="0" cy="0"/>
          <a:chOff x="0" y="0"/>
          <a:chExt cx="0" cy="0"/>
        </a:xfrm>
      </p:grpSpPr>
      <p:sp>
        <p:nvSpPr>
          <p:cNvPr id="1060" name="Google Shape;1060;p59"/>
          <p:cNvSpPr txBox="1"/>
          <p:nvPr>
            <p:ph idx="1"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sp>
        <p:nvSpPr>
          <p:cNvPr id="1061" name="Google Shape;1061;p59"/>
          <p:cNvSpPr txBox="1"/>
          <p:nvPr>
            <p:ph idx="2" type="subTitle"/>
          </p:nvPr>
        </p:nvSpPr>
        <p:spPr>
          <a:xfrm>
            <a:off x="104060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800"/>
              <a:buFont typeface="Inter"/>
              <a:buNone/>
              <a:defRPr sz="800">
                <a:solidFill>
                  <a:schemeClr val="dk1"/>
                </a:solidFill>
              </a:defRPr>
            </a:lvl1pPr>
            <a:lvl2pPr lvl="1">
              <a:spcBef>
                <a:spcPts val="0"/>
              </a:spcBef>
              <a:spcAft>
                <a:spcPts val="0"/>
              </a:spcAft>
              <a:buClr>
                <a:schemeClr val="dk1"/>
              </a:buClr>
              <a:buSzPts val="800"/>
              <a:buFont typeface="Inter"/>
              <a:buNone/>
              <a:defRPr sz="800">
                <a:solidFill>
                  <a:schemeClr val="dk1"/>
                </a:solidFill>
              </a:defRPr>
            </a:lvl2pPr>
            <a:lvl3pPr lvl="2">
              <a:spcBef>
                <a:spcPts val="0"/>
              </a:spcBef>
              <a:spcAft>
                <a:spcPts val="0"/>
              </a:spcAft>
              <a:buClr>
                <a:schemeClr val="dk1"/>
              </a:buClr>
              <a:buSzPts val="800"/>
              <a:buFont typeface="Inter"/>
              <a:buNone/>
              <a:defRPr sz="800">
                <a:solidFill>
                  <a:schemeClr val="dk1"/>
                </a:solidFill>
              </a:defRPr>
            </a:lvl3pPr>
            <a:lvl4pPr lvl="3">
              <a:spcBef>
                <a:spcPts val="0"/>
              </a:spcBef>
              <a:spcAft>
                <a:spcPts val="0"/>
              </a:spcAft>
              <a:buClr>
                <a:schemeClr val="dk1"/>
              </a:buClr>
              <a:buSzPts val="800"/>
              <a:buFont typeface="Inter"/>
              <a:buNone/>
              <a:defRPr sz="800">
                <a:solidFill>
                  <a:schemeClr val="dk1"/>
                </a:solidFill>
              </a:defRPr>
            </a:lvl4pPr>
            <a:lvl5pPr lvl="4">
              <a:spcBef>
                <a:spcPts val="0"/>
              </a:spcBef>
              <a:spcAft>
                <a:spcPts val="0"/>
              </a:spcAft>
              <a:buClr>
                <a:schemeClr val="dk1"/>
              </a:buClr>
              <a:buSzPts val="800"/>
              <a:buFont typeface="Inter"/>
              <a:buNone/>
              <a:defRPr sz="800">
                <a:solidFill>
                  <a:schemeClr val="dk1"/>
                </a:solidFill>
              </a:defRPr>
            </a:lvl5pPr>
            <a:lvl6pPr lvl="5">
              <a:spcBef>
                <a:spcPts val="0"/>
              </a:spcBef>
              <a:spcAft>
                <a:spcPts val="0"/>
              </a:spcAft>
              <a:buClr>
                <a:schemeClr val="dk1"/>
              </a:buClr>
              <a:buSzPts val="800"/>
              <a:buFont typeface="Inter"/>
              <a:buNone/>
              <a:defRPr sz="800">
                <a:solidFill>
                  <a:schemeClr val="dk1"/>
                </a:solidFill>
              </a:defRPr>
            </a:lvl6pPr>
            <a:lvl7pPr lvl="6">
              <a:spcBef>
                <a:spcPts val="0"/>
              </a:spcBef>
              <a:spcAft>
                <a:spcPts val="0"/>
              </a:spcAft>
              <a:buClr>
                <a:schemeClr val="dk1"/>
              </a:buClr>
              <a:buSzPts val="800"/>
              <a:buFont typeface="Inter"/>
              <a:buNone/>
              <a:defRPr sz="800">
                <a:solidFill>
                  <a:schemeClr val="dk1"/>
                </a:solidFill>
              </a:defRPr>
            </a:lvl7pPr>
            <a:lvl8pPr lvl="7">
              <a:spcBef>
                <a:spcPts val="0"/>
              </a:spcBef>
              <a:spcAft>
                <a:spcPts val="0"/>
              </a:spcAft>
              <a:buClr>
                <a:schemeClr val="dk1"/>
              </a:buClr>
              <a:buSzPts val="800"/>
              <a:buFont typeface="Inter"/>
              <a:buNone/>
              <a:defRPr sz="800">
                <a:solidFill>
                  <a:schemeClr val="dk1"/>
                </a:solidFill>
              </a:defRPr>
            </a:lvl8pPr>
            <a:lvl9pPr lvl="8">
              <a:spcBef>
                <a:spcPts val="0"/>
              </a:spcBef>
              <a:spcAft>
                <a:spcPts val="0"/>
              </a:spcAft>
              <a:buClr>
                <a:schemeClr val="dk1"/>
              </a:buClr>
              <a:buSzPts val="800"/>
              <a:buFont typeface="Inter"/>
              <a:buNone/>
              <a:defRPr sz="800">
                <a:solidFill>
                  <a:schemeClr val="dk1"/>
                </a:solidFill>
              </a:defRPr>
            </a:lvl9pPr>
          </a:lstStyle>
          <a:p/>
        </p:txBody>
      </p:sp>
      <p:sp>
        <p:nvSpPr>
          <p:cNvPr id="1062" name="Google Shape;1062;p59"/>
          <p:cNvSpPr txBox="1"/>
          <p:nvPr>
            <p:ph idx="3"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cxnSp>
        <p:nvCxnSpPr>
          <p:cNvPr id="1063" name="Google Shape;1063;p59"/>
          <p:cNvCxnSpPr/>
          <p:nvPr/>
        </p:nvCxnSpPr>
        <p:spPr>
          <a:xfrm>
            <a:off x="1042100" y="334900"/>
            <a:ext cx="8102400" cy="0"/>
          </a:xfrm>
          <a:prstGeom prst="straightConnector1">
            <a:avLst/>
          </a:prstGeom>
          <a:noFill/>
          <a:ln cap="flat" cmpd="sng" w="9525">
            <a:solidFill>
              <a:schemeClr val="accent6"/>
            </a:solidFill>
            <a:prstDash val="solid"/>
            <a:round/>
            <a:headEnd len="sm" w="sm" type="none"/>
            <a:tailEnd len="sm" w="sm" type="none"/>
          </a:ln>
        </p:spPr>
      </p:cxnSp>
      <p:cxnSp>
        <p:nvCxnSpPr>
          <p:cNvPr id="1064" name="Google Shape;1064;p59"/>
          <p:cNvCxnSpPr/>
          <p:nvPr/>
        </p:nvCxnSpPr>
        <p:spPr>
          <a:xfrm>
            <a:off x="6773750" y="-200"/>
            <a:ext cx="0" cy="335100"/>
          </a:xfrm>
          <a:prstGeom prst="straightConnector1">
            <a:avLst/>
          </a:prstGeom>
          <a:noFill/>
          <a:ln cap="flat" cmpd="sng" w="9525">
            <a:solidFill>
              <a:schemeClr val="accent6"/>
            </a:solidFill>
            <a:prstDash val="solid"/>
            <a:round/>
            <a:headEnd len="sm" w="sm" type="none"/>
            <a:tailEnd len="sm" w="sm" type="none"/>
          </a:ln>
        </p:spPr>
      </p:cxnSp>
      <p:cxnSp>
        <p:nvCxnSpPr>
          <p:cNvPr id="1065" name="Google Shape;1065;p59"/>
          <p:cNvCxnSpPr/>
          <p:nvPr/>
        </p:nvCxnSpPr>
        <p:spPr>
          <a:xfrm>
            <a:off x="8623975" y="-200"/>
            <a:ext cx="0" cy="335100"/>
          </a:xfrm>
          <a:prstGeom prst="straightConnector1">
            <a:avLst/>
          </a:prstGeom>
          <a:noFill/>
          <a:ln cap="flat" cmpd="sng" w="9525">
            <a:solidFill>
              <a:schemeClr val="accent6"/>
            </a:solidFill>
            <a:prstDash val="solid"/>
            <a:round/>
            <a:headEnd len="sm" w="sm" type="none"/>
            <a:tailEnd len="sm" w="sm" type="none"/>
          </a:ln>
        </p:spPr>
      </p:cxnSp>
      <p:cxnSp>
        <p:nvCxnSpPr>
          <p:cNvPr id="1066" name="Google Shape;1066;p59"/>
          <p:cNvCxnSpPr/>
          <p:nvPr/>
        </p:nvCxnSpPr>
        <p:spPr>
          <a:xfrm>
            <a:off x="515350" y="-200"/>
            <a:ext cx="0" cy="5143800"/>
          </a:xfrm>
          <a:prstGeom prst="straightConnector1">
            <a:avLst/>
          </a:prstGeom>
          <a:noFill/>
          <a:ln cap="flat" cmpd="sng" w="9525">
            <a:solidFill>
              <a:schemeClr val="accent6"/>
            </a:solidFill>
            <a:prstDash val="solid"/>
            <a:round/>
            <a:headEnd len="sm" w="sm" type="none"/>
            <a:tailEnd len="sm" w="sm" type="none"/>
          </a:ln>
        </p:spPr>
      </p:cxnSp>
      <p:cxnSp>
        <p:nvCxnSpPr>
          <p:cNvPr id="1067" name="Google Shape;1067;p59"/>
          <p:cNvCxnSpPr/>
          <p:nvPr/>
        </p:nvCxnSpPr>
        <p:spPr>
          <a:xfrm>
            <a:off x="1042100" y="-200"/>
            <a:ext cx="0" cy="5143800"/>
          </a:xfrm>
          <a:prstGeom prst="straightConnector1">
            <a:avLst/>
          </a:prstGeom>
          <a:noFill/>
          <a:ln cap="flat" cmpd="sng" w="9525">
            <a:solidFill>
              <a:schemeClr val="accent6"/>
            </a:solidFill>
            <a:prstDash val="solid"/>
            <a:round/>
            <a:headEnd len="sm" w="sm" type="none"/>
            <a:tailEnd len="sm" w="sm" type="none"/>
          </a:ln>
        </p:spPr>
      </p:cxn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ALT 5">
  <p:cSld name="BLANK_1_1_1_1_1_1_1_1_1_1_2_1_1_2">
    <p:bg>
      <p:bgPr>
        <a:solidFill>
          <a:schemeClr val="lt1"/>
        </a:solidFill>
      </p:bgPr>
    </p:bg>
    <p:spTree>
      <p:nvGrpSpPr>
        <p:cNvPr id="1068" name="Shape 1068"/>
        <p:cNvGrpSpPr/>
        <p:nvPr/>
      </p:nvGrpSpPr>
      <p:grpSpPr>
        <a:xfrm>
          <a:off x="0" y="0"/>
          <a:ext cx="0" cy="0"/>
          <a:chOff x="0" y="0"/>
          <a:chExt cx="0" cy="0"/>
        </a:xfrm>
      </p:grpSpPr>
      <p:sp>
        <p:nvSpPr>
          <p:cNvPr id="1069" name="Google Shape;1069;p60"/>
          <p:cNvSpPr txBox="1"/>
          <p:nvPr>
            <p:ph idx="1"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sp>
        <p:nvSpPr>
          <p:cNvPr id="1070" name="Google Shape;1070;p60"/>
          <p:cNvSpPr txBox="1"/>
          <p:nvPr>
            <p:ph idx="2" type="subTitle"/>
          </p:nvPr>
        </p:nvSpPr>
        <p:spPr>
          <a:xfrm>
            <a:off x="104060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800"/>
              <a:buFont typeface="Inter"/>
              <a:buNone/>
              <a:defRPr sz="800">
                <a:solidFill>
                  <a:schemeClr val="dk1"/>
                </a:solidFill>
              </a:defRPr>
            </a:lvl1pPr>
            <a:lvl2pPr lvl="1">
              <a:spcBef>
                <a:spcPts val="0"/>
              </a:spcBef>
              <a:spcAft>
                <a:spcPts val="0"/>
              </a:spcAft>
              <a:buClr>
                <a:schemeClr val="dk1"/>
              </a:buClr>
              <a:buSzPts val="800"/>
              <a:buFont typeface="Inter"/>
              <a:buNone/>
              <a:defRPr sz="800">
                <a:solidFill>
                  <a:schemeClr val="dk1"/>
                </a:solidFill>
              </a:defRPr>
            </a:lvl2pPr>
            <a:lvl3pPr lvl="2">
              <a:spcBef>
                <a:spcPts val="0"/>
              </a:spcBef>
              <a:spcAft>
                <a:spcPts val="0"/>
              </a:spcAft>
              <a:buClr>
                <a:schemeClr val="dk1"/>
              </a:buClr>
              <a:buSzPts val="800"/>
              <a:buFont typeface="Inter"/>
              <a:buNone/>
              <a:defRPr sz="800">
                <a:solidFill>
                  <a:schemeClr val="dk1"/>
                </a:solidFill>
              </a:defRPr>
            </a:lvl3pPr>
            <a:lvl4pPr lvl="3">
              <a:spcBef>
                <a:spcPts val="0"/>
              </a:spcBef>
              <a:spcAft>
                <a:spcPts val="0"/>
              </a:spcAft>
              <a:buClr>
                <a:schemeClr val="dk1"/>
              </a:buClr>
              <a:buSzPts val="800"/>
              <a:buFont typeface="Inter"/>
              <a:buNone/>
              <a:defRPr sz="800">
                <a:solidFill>
                  <a:schemeClr val="dk1"/>
                </a:solidFill>
              </a:defRPr>
            </a:lvl4pPr>
            <a:lvl5pPr lvl="4">
              <a:spcBef>
                <a:spcPts val="0"/>
              </a:spcBef>
              <a:spcAft>
                <a:spcPts val="0"/>
              </a:spcAft>
              <a:buClr>
                <a:schemeClr val="dk1"/>
              </a:buClr>
              <a:buSzPts val="800"/>
              <a:buFont typeface="Inter"/>
              <a:buNone/>
              <a:defRPr sz="800">
                <a:solidFill>
                  <a:schemeClr val="dk1"/>
                </a:solidFill>
              </a:defRPr>
            </a:lvl5pPr>
            <a:lvl6pPr lvl="5">
              <a:spcBef>
                <a:spcPts val="0"/>
              </a:spcBef>
              <a:spcAft>
                <a:spcPts val="0"/>
              </a:spcAft>
              <a:buClr>
                <a:schemeClr val="dk1"/>
              </a:buClr>
              <a:buSzPts val="800"/>
              <a:buFont typeface="Inter"/>
              <a:buNone/>
              <a:defRPr sz="800">
                <a:solidFill>
                  <a:schemeClr val="dk1"/>
                </a:solidFill>
              </a:defRPr>
            </a:lvl6pPr>
            <a:lvl7pPr lvl="6">
              <a:spcBef>
                <a:spcPts val="0"/>
              </a:spcBef>
              <a:spcAft>
                <a:spcPts val="0"/>
              </a:spcAft>
              <a:buClr>
                <a:schemeClr val="dk1"/>
              </a:buClr>
              <a:buSzPts val="800"/>
              <a:buFont typeface="Inter"/>
              <a:buNone/>
              <a:defRPr sz="800">
                <a:solidFill>
                  <a:schemeClr val="dk1"/>
                </a:solidFill>
              </a:defRPr>
            </a:lvl7pPr>
            <a:lvl8pPr lvl="7">
              <a:spcBef>
                <a:spcPts val="0"/>
              </a:spcBef>
              <a:spcAft>
                <a:spcPts val="0"/>
              </a:spcAft>
              <a:buClr>
                <a:schemeClr val="dk1"/>
              </a:buClr>
              <a:buSzPts val="800"/>
              <a:buFont typeface="Inter"/>
              <a:buNone/>
              <a:defRPr sz="800">
                <a:solidFill>
                  <a:schemeClr val="dk1"/>
                </a:solidFill>
              </a:defRPr>
            </a:lvl8pPr>
            <a:lvl9pPr lvl="8">
              <a:spcBef>
                <a:spcPts val="0"/>
              </a:spcBef>
              <a:spcAft>
                <a:spcPts val="0"/>
              </a:spcAft>
              <a:buClr>
                <a:schemeClr val="dk1"/>
              </a:buClr>
              <a:buSzPts val="800"/>
              <a:buFont typeface="Inter"/>
              <a:buNone/>
              <a:defRPr sz="800">
                <a:solidFill>
                  <a:schemeClr val="dk1"/>
                </a:solidFill>
              </a:defRPr>
            </a:lvl9pPr>
          </a:lstStyle>
          <a:p/>
        </p:txBody>
      </p:sp>
      <p:sp>
        <p:nvSpPr>
          <p:cNvPr id="1071" name="Google Shape;1071;p60"/>
          <p:cNvSpPr txBox="1"/>
          <p:nvPr>
            <p:ph idx="3"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cxnSp>
        <p:nvCxnSpPr>
          <p:cNvPr id="1072" name="Google Shape;1072;p60"/>
          <p:cNvCxnSpPr/>
          <p:nvPr/>
        </p:nvCxnSpPr>
        <p:spPr>
          <a:xfrm>
            <a:off x="1042100" y="334900"/>
            <a:ext cx="8102400" cy="0"/>
          </a:xfrm>
          <a:prstGeom prst="straightConnector1">
            <a:avLst/>
          </a:prstGeom>
          <a:noFill/>
          <a:ln cap="flat" cmpd="sng" w="9525">
            <a:solidFill>
              <a:schemeClr val="accent6"/>
            </a:solidFill>
            <a:prstDash val="solid"/>
            <a:round/>
            <a:headEnd len="sm" w="sm" type="none"/>
            <a:tailEnd len="sm" w="sm" type="none"/>
          </a:ln>
        </p:spPr>
      </p:cxnSp>
      <p:cxnSp>
        <p:nvCxnSpPr>
          <p:cNvPr id="1073" name="Google Shape;1073;p60"/>
          <p:cNvCxnSpPr/>
          <p:nvPr/>
        </p:nvCxnSpPr>
        <p:spPr>
          <a:xfrm>
            <a:off x="6773750" y="-200"/>
            <a:ext cx="0" cy="335100"/>
          </a:xfrm>
          <a:prstGeom prst="straightConnector1">
            <a:avLst/>
          </a:prstGeom>
          <a:noFill/>
          <a:ln cap="flat" cmpd="sng" w="9525">
            <a:solidFill>
              <a:schemeClr val="accent6"/>
            </a:solidFill>
            <a:prstDash val="solid"/>
            <a:round/>
            <a:headEnd len="sm" w="sm" type="none"/>
            <a:tailEnd len="sm" w="sm" type="none"/>
          </a:ln>
        </p:spPr>
      </p:cxnSp>
      <p:cxnSp>
        <p:nvCxnSpPr>
          <p:cNvPr id="1074" name="Google Shape;1074;p60"/>
          <p:cNvCxnSpPr/>
          <p:nvPr/>
        </p:nvCxnSpPr>
        <p:spPr>
          <a:xfrm>
            <a:off x="8623975" y="-200"/>
            <a:ext cx="0" cy="335100"/>
          </a:xfrm>
          <a:prstGeom prst="straightConnector1">
            <a:avLst/>
          </a:prstGeom>
          <a:noFill/>
          <a:ln cap="flat" cmpd="sng" w="9525">
            <a:solidFill>
              <a:schemeClr val="accent6"/>
            </a:solidFill>
            <a:prstDash val="solid"/>
            <a:round/>
            <a:headEnd len="sm" w="sm" type="none"/>
            <a:tailEnd len="sm" w="sm" type="none"/>
          </a:ln>
        </p:spPr>
      </p:cxnSp>
      <p:cxnSp>
        <p:nvCxnSpPr>
          <p:cNvPr id="1075" name="Google Shape;1075;p60"/>
          <p:cNvCxnSpPr/>
          <p:nvPr/>
        </p:nvCxnSpPr>
        <p:spPr>
          <a:xfrm>
            <a:off x="515350" y="-200"/>
            <a:ext cx="0" cy="5143800"/>
          </a:xfrm>
          <a:prstGeom prst="straightConnector1">
            <a:avLst/>
          </a:prstGeom>
          <a:noFill/>
          <a:ln cap="flat" cmpd="sng" w="9525">
            <a:solidFill>
              <a:schemeClr val="accent6"/>
            </a:solidFill>
            <a:prstDash val="solid"/>
            <a:round/>
            <a:headEnd len="sm" w="sm" type="none"/>
            <a:tailEnd len="sm" w="sm" type="none"/>
          </a:ln>
        </p:spPr>
      </p:cxnSp>
      <p:cxnSp>
        <p:nvCxnSpPr>
          <p:cNvPr id="1076" name="Google Shape;1076;p60"/>
          <p:cNvCxnSpPr/>
          <p:nvPr/>
        </p:nvCxnSpPr>
        <p:spPr>
          <a:xfrm>
            <a:off x="1042100" y="-200"/>
            <a:ext cx="0" cy="5143800"/>
          </a:xfrm>
          <a:prstGeom prst="straightConnector1">
            <a:avLst/>
          </a:prstGeom>
          <a:noFill/>
          <a:ln cap="flat" cmpd="sng" w="9525">
            <a:solidFill>
              <a:schemeClr val="accent6"/>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Milestones">
  <p:cSld name="BLANK_1_2_1">
    <p:bg>
      <p:bgPr>
        <a:solidFill>
          <a:schemeClr val="dk2"/>
        </a:solidFill>
      </p:bgPr>
    </p:bg>
    <p:spTree>
      <p:nvGrpSpPr>
        <p:cNvPr id="98" name="Shape 98"/>
        <p:cNvGrpSpPr/>
        <p:nvPr/>
      </p:nvGrpSpPr>
      <p:grpSpPr>
        <a:xfrm>
          <a:off x="0" y="0"/>
          <a:ext cx="0" cy="0"/>
          <a:chOff x="0" y="0"/>
          <a:chExt cx="0" cy="0"/>
        </a:xfrm>
      </p:grpSpPr>
      <p:sp>
        <p:nvSpPr>
          <p:cNvPr id="99" name="Google Shape;99;p7"/>
          <p:cNvSpPr txBox="1"/>
          <p:nvPr>
            <p:ph idx="1" type="body"/>
          </p:nvPr>
        </p:nvSpPr>
        <p:spPr>
          <a:xfrm>
            <a:off x="6777000" y="1805138"/>
            <a:ext cx="2053500" cy="827400"/>
          </a:xfrm>
          <a:prstGeom prst="rect">
            <a:avLst/>
          </a:prstGeom>
        </p:spPr>
        <p:txBody>
          <a:bodyPr anchorCtr="0" anchor="t" bIns="0" lIns="182875" spcFirstLastPara="1" rIns="182875" wrap="square" tIns="0">
            <a:noAutofit/>
          </a:bodyPr>
          <a:lstStyle>
            <a:lvl1pPr indent="-292100" lvl="0" marL="457200">
              <a:spcBef>
                <a:spcPts val="0"/>
              </a:spcBef>
              <a:spcAft>
                <a:spcPts val="0"/>
              </a:spcAft>
              <a:buClr>
                <a:schemeClr val="dk1"/>
              </a:buClr>
              <a:buSzPts val="1000"/>
              <a:buFont typeface="Inter"/>
              <a:buChar char="●"/>
              <a:defRPr sz="1000">
                <a:solidFill>
                  <a:schemeClr val="dk1"/>
                </a:solidFill>
              </a:defRPr>
            </a:lvl1pPr>
            <a:lvl2pPr indent="-292100" lvl="1" marL="914400">
              <a:spcBef>
                <a:spcPts val="0"/>
              </a:spcBef>
              <a:spcAft>
                <a:spcPts val="0"/>
              </a:spcAft>
              <a:buClr>
                <a:schemeClr val="dk1"/>
              </a:buClr>
              <a:buSzPts val="1000"/>
              <a:buFont typeface="Inter"/>
              <a:buChar char="○"/>
              <a:defRPr sz="1000">
                <a:solidFill>
                  <a:schemeClr val="dk1"/>
                </a:solidFill>
              </a:defRPr>
            </a:lvl2pPr>
            <a:lvl3pPr indent="-292100" lvl="2" marL="1371600">
              <a:spcBef>
                <a:spcPts val="0"/>
              </a:spcBef>
              <a:spcAft>
                <a:spcPts val="0"/>
              </a:spcAft>
              <a:buClr>
                <a:schemeClr val="dk1"/>
              </a:buClr>
              <a:buSzPts val="1000"/>
              <a:buFont typeface="Inter"/>
              <a:buChar char="■"/>
              <a:defRPr sz="1000">
                <a:solidFill>
                  <a:schemeClr val="dk1"/>
                </a:solidFill>
              </a:defRPr>
            </a:lvl3pPr>
            <a:lvl4pPr indent="-292100" lvl="3" marL="1828800">
              <a:spcBef>
                <a:spcPts val="0"/>
              </a:spcBef>
              <a:spcAft>
                <a:spcPts val="0"/>
              </a:spcAft>
              <a:buClr>
                <a:schemeClr val="dk1"/>
              </a:buClr>
              <a:buSzPts val="1000"/>
              <a:buFont typeface="Inter"/>
              <a:buChar char="●"/>
              <a:defRPr sz="1000">
                <a:solidFill>
                  <a:schemeClr val="dk1"/>
                </a:solidFill>
              </a:defRPr>
            </a:lvl4pPr>
            <a:lvl5pPr indent="-292100" lvl="4" marL="2286000">
              <a:spcBef>
                <a:spcPts val="0"/>
              </a:spcBef>
              <a:spcAft>
                <a:spcPts val="0"/>
              </a:spcAft>
              <a:buClr>
                <a:schemeClr val="dk1"/>
              </a:buClr>
              <a:buSzPts val="1000"/>
              <a:buFont typeface="Inter"/>
              <a:buChar char="○"/>
              <a:defRPr sz="1000">
                <a:solidFill>
                  <a:schemeClr val="dk1"/>
                </a:solidFill>
              </a:defRPr>
            </a:lvl5pPr>
            <a:lvl6pPr indent="-292100" lvl="5" marL="2743200">
              <a:spcBef>
                <a:spcPts val="0"/>
              </a:spcBef>
              <a:spcAft>
                <a:spcPts val="0"/>
              </a:spcAft>
              <a:buClr>
                <a:schemeClr val="dk1"/>
              </a:buClr>
              <a:buSzPts val="1000"/>
              <a:buFont typeface="Inter"/>
              <a:buChar char="■"/>
              <a:defRPr sz="1000">
                <a:solidFill>
                  <a:schemeClr val="dk1"/>
                </a:solidFill>
              </a:defRPr>
            </a:lvl6pPr>
            <a:lvl7pPr indent="-292100" lvl="6" marL="3200400">
              <a:spcBef>
                <a:spcPts val="0"/>
              </a:spcBef>
              <a:spcAft>
                <a:spcPts val="0"/>
              </a:spcAft>
              <a:buClr>
                <a:schemeClr val="dk1"/>
              </a:buClr>
              <a:buSzPts val="1000"/>
              <a:buFont typeface="Inter"/>
              <a:buChar char="●"/>
              <a:defRPr sz="1000">
                <a:solidFill>
                  <a:schemeClr val="dk1"/>
                </a:solidFill>
              </a:defRPr>
            </a:lvl7pPr>
            <a:lvl8pPr indent="-292100" lvl="7" marL="3657600">
              <a:spcBef>
                <a:spcPts val="0"/>
              </a:spcBef>
              <a:spcAft>
                <a:spcPts val="0"/>
              </a:spcAft>
              <a:buClr>
                <a:schemeClr val="dk1"/>
              </a:buClr>
              <a:buSzPts val="1000"/>
              <a:buFont typeface="Inter"/>
              <a:buChar char="○"/>
              <a:defRPr sz="1000">
                <a:solidFill>
                  <a:schemeClr val="dk1"/>
                </a:solidFill>
              </a:defRPr>
            </a:lvl8pPr>
            <a:lvl9pPr indent="-292100" lvl="8" marL="4114800">
              <a:spcBef>
                <a:spcPts val="0"/>
              </a:spcBef>
              <a:spcAft>
                <a:spcPts val="0"/>
              </a:spcAft>
              <a:buClr>
                <a:schemeClr val="dk1"/>
              </a:buClr>
              <a:buSzPts val="1000"/>
              <a:buFont typeface="Inter"/>
              <a:buChar char="■"/>
              <a:defRPr sz="1000">
                <a:solidFill>
                  <a:schemeClr val="dk1"/>
                </a:solidFill>
              </a:defRPr>
            </a:lvl9pPr>
          </a:lstStyle>
          <a:p/>
        </p:txBody>
      </p:sp>
      <p:sp>
        <p:nvSpPr>
          <p:cNvPr id="100" name="Google Shape;100;p7"/>
          <p:cNvSpPr txBox="1"/>
          <p:nvPr>
            <p:ph idx="2" type="body"/>
          </p:nvPr>
        </p:nvSpPr>
        <p:spPr>
          <a:xfrm>
            <a:off x="4684800" y="1755750"/>
            <a:ext cx="2086500" cy="1212600"/>
          </a:xfrm>
          <a:prstGeom prst="rect">
            <a:avLst/>
          </a:prstGeom>
        </p:spPr>
        <p:txBody>
          <a:bodyPr anchorCtr="0" anchor="t" bIns="0" lIns="182875" spcFirstLastPara="1" rIns="182875" wrap="square" tIns="0">
            <a:noAutofit/>
          </a:bodyPr>
          <a:lstStyle>
            <a:lvl1pPr indent="-292100" lvl="0" marL="457200">
              <a:lnSpc>
                <a:spcPct val="105000"/>
              </a:lnSpc>
              <a:spcBef>
                <a:spcPts val="0"/>
              </a:spcBef>
              <a:spcAft>
                <a:spcPts val="0"/>
              </a:spcAft>
              <a:buClr>
                <a:schemeClr val="dk2"/>
              </a:buClr>
              <a:buSzPts val="1000"/>
              <a:buFont typeface="Inter"/>
              <a:buChar char="●"/>
              <a:defRPr sz="1000">
                <a:solidFill>
                  <a:schemeClr val="dk2"/>
                </a:solidFill>
              </a:defRPr>
            </a:lvl1pPr>
            <a:lvl2pPr indent="-292100" lvl="1" marL="914400">
              <a:lnSpc>
                <a:spcPct val="105000"/>
              </a:lnSpc>
              <a:spcBef>
                <a:spcPts val="0"/>
              </a:spcBef>
              <a:spcAft>
                <a:spcPts val="0"/>
              </a:spcAft>
              <a:buClr>
                <a:schemeClr val="dk2"/>
              </a:buClr>
              <a:buSzPts val="1000"/>
              <a:buFont typeface="Inter"/>
              <a:buChar char="○"/>
              <a:defRPr sz="1000">
                <a:solidFill>
                  <a:schemeClr val="dk2"/>
                </a:solidFill>
              </a:defRPr>
            </a:lvl2pPr>
            <a:lvl3pPr indent="-292100" lvl="2" marL="1371600">
              <a:lnSpc>
                <a:spcPct val="105000"/>
              </a:lnSpc>
              <a:spcBef>
                <a:spcPts val="0"/>
              </a:spcBef>
              <a:spcAft>
                <a:spcPts val="0"/>
              </a:spcAft>
              <a:buClr>
                <a:schemeClr val="dk2"/>
              </a:buClr>
              <a:buSzPts val="1000"/>
              <a:buFont typeface="Inter"/>
              <a:buChar char="■"/>
              <a:defRPr sz="1000">
                <a:solidFill>
                  <a:schemeClr val="dk2"/>
                </a:solidFill>
              </a:defRPr>
            </a:lvl3pPr>
            <a:lvl4pPr indent="-292100" lvl="3" marL="1828800">
              <a:lnSpc>
                <a:spcPct val="105000"/>
              </a:lnSpc>
              <a:spcBef>
                <a:spcPts val="0"/>
              </a:spcBef>
              <a:spcAft>
                <a:spcPts val="0"/>
              </a:spcAft>
              <a:buClr>
                <a:schemeClr val="dk2"/>
              </a:buClr>
              <a:buSzPts val="1000"/>
              <a:buFont typeface="Inter"/>
              <a:buChar char="●"/>
              <a:defRPr sz="1000">
                <a:solidFill>
                  <a:schemeClr val="dk2"/>
                </a:solidFill>
              </a:defRPr>
            </a:lvl4pPr>
            <a:lvl5pPr indent="-292100" lvl="4" marL="2286000">
              <a:lnSpc>
                <a:spcPct val="105000"/>
              </a:lnSpc>
              <a:spcBef>
                <a:spcPts val="0"/>
              </a:spcBef>
              <a:spcAft>
                <a:spcPts val="0"/>
              </a:spcAft>
              <a:buClr>
                <a:schemeClr val="dk2"/>
              </a:buClr>
              <a:buSzPts val="1000"/>
              <a:buFont typeface="Inter"/>
              <a:buChar char="○"/>
              <a:defRPr sz="1000">
                <a:solidFill>
                  <a:schemeClr val="dk2"/>
                </a:solidFill>
              </a:defRPr>
            </a:lvl5pPr>
            <a:lvl6pPr indent="-292100" lvl="5" marL="2743200">
              <a:lnSpc>
                <a:spcPct val="105000"/>
              </a:lnSpc>
              <a:spcBef>
                <a:spcPts val="0"/>
              </a:spcBef>
              <a:spcAft>
                <a:spcPts val="0"/>
              </a:spcAft>
              <a:buClr>
                <a:schemeClr val="dk2"/>
              </a:buClr>
              <a:buSzPts val="1000"/>
              <a:buFont typeface="Inter"/>
              <a:buChar char="■"/>
              <a:defRPr sz="1000">
                <a:solidFill>
                  <a:schemeClr val="dk2"/>
                </a:solidFill>
              </a:defRPr>
            </a:lvl6pPr>
            <a:lvl7pPr indent="-292100" lvl="6" marL="3200400">
              <a:lnSpc>
                <a:spcPct val="105000"/>
              </a:lnSpc>
              <a:spcBef>
                <a:spcPts val="0"/>
              </a:spcBef>
              <a:spcAft>
                <a:spcPts val="0"/>
              </a:spcAft>
              <a:buClr>
                <a:schemeClr val="dk2"/>
              </a:buClr>
              <a:buSzPts val="1000"/>
              <a:buFont typeface="Inter"/>
              <a:buChar char="●"/>
              <a:defRPr sz="1000">
                <a:solidFill>
                  <a:schemeClr val="dk2"/>
                </a:solidFill>
              </a:defRPr>
            </a:lvl7pPr>
            <a:lvl8pPr indent="-292100" lvl="7" marL="3657600">
              <a:lnSpc>
                <a:spcPct val="105000"/>
              </a:lnSpc>
              <a:spcBef>
                <a:spcPts val="0"/>
              </a:spcBef>
              <a:spcAft>
                <a:spcPts val="0"/>
              </a:spcAft>
              <a:buClr>
                <a:schemeClr val="dk2"/>
              </a:buClr>
              <a:buSzPts val="1000"/>
              <a:buFont typeface="Inter"/>
              <a:buChar char="○"/>
              <a:defRPr sz="1000">
                <a:solidFill>
                  <a:schemeClr val="dk2"/>
                </a:solidFill>
              </a:defRPr>
            </a:lvl8pPr>
            <a:lvl9pPr indent="-292100" lvl="8" marL="4114800">
              <a:lnSpc>
                <a:spcPct val="105000"/>
              </a:lnSpc>
              <a:spcBef>
                <a:spcPts val="0"/>
              </a:spcBef>
              <a:spcAft>
                <a:spcPts val="0"/>
              </a:spcAft>
              <a:buClr>
                <a:schemeClr val="dk2"/>
              </a:buClr>
              <a:buSzPts val="1000"/>
              <a:buFont typeface="Inter"/>
              <a:buChar char="■"/>
              <a:defRPr sz="1000">
                <a:solidFill>
                  <a:schemeClr val="dk2"/>
                </a:solidFill>
              </a:defRPr>
            </a:lvl9pPr>
          </a:lstStyle>
          <a:p/>
        </p:txBody>
      </p:sp>
      <p:sp>
        <p:nvSpPr>
          <p:cNvPr id="101" name="Google Shape;101;p7"/>
          <p:cNvSpPr txBox="1"/>
          <p:nvPr>
            <p:ph idx="3" type="body"/>
          </p:nvPr>
        </p:nvSpPr>
        <p:spPr>
          <a:xfrm>
            <a:off x="4684800" y="3390775"/>
            <a:ext cx="2086500" cy="609600"/>
          </a:xfrm>
          <a:prstGeom prst="rect">
            <a:avLst/>
          </a:prstGeom>
        </p:spPr>
        <p:txBody>
          <a:bodyPr anchorCtr="0" anchor="t" bIns="0" lIns="182875" spcFirstLastPara="1" rIns="182875" wrap="square" tIns="0">
            <a:noAutofit/>
          </a:bodyPr>
          <a:lstStyle>
            <a:lvl1pPr indent="-292100" lvl="0" marL="457200">
              <a:lnSpc>
                <a:spcPct val="105000"/>
              </a:lnSpc>
              <a:spcBef>
                <a:spcPts val="0"/>
              </a:spcBef>
              <a:spcAft>
                <a:spcPts val="0"/>
              </a:spcAft>
              <a:buClr>
                <a:schemeClr val="dk2"/>
              </a:buClr>
              <a:buSzPts val="1000"/>
              <a:buFont typeface="Inter"/>
              <a:buChar char="●"/>
              <a:defRPr sz="1000">
                <a:solidFill>
                  <a:schemeClr val="dk2"/>
                </a:solidFill>
              </a:defRPr>
            </a:lvl1pPr>
            <a:lvl2pPr indent="-292100" lvl="1" marL="914400">
              <a:lnSpc>
                <a:spcPct val="105000"/>
              </a:lnSpc>
              <a:spcBef>
                <a:spcPts val="0"/>
              </a:spcBef>
              <a:spcAft>
                <a:spcPts val="0"/>
              </a:spcAft>
              <a:buClr>
                <a:schemeClr val="dk2"/>
              </a:buClr>
              <a:buSzPts val="1000"/>
              <a:buFont typeface="Inter"/>
              <a:buChar char="○"/>
              <a:defRPr sz="1000">
                <a:solidFill>
                  <a:schemeClr val="dk2"/>
                </a:solidFill>
              </a:defRPr>
            </a:lvl2pPr>
            <a:lvl3pPr indent="-292100" lvl="2" marL="1371600">
              <a:lnSpc>
                <a:spcPct val="105000"/>
              </a:lnSpc>
              <a:spcBef>
                <a:spcPts val="0"/>
              </a:spcBef>
              <a:spcAft>
                <a:spcPts val="0"/>
              </a:spcAft>
              <a:buClr>
                <a:schemeClr val="dk2"/>
              </a:buClr>
              <a:buSzPts val="1000"/>
              <a:buFont typeface="Inter"/>
              <a:buChar char="■"/>
              <a:defRPr sz="1000">
                <a:solidFill>
                  <a:schemeClr val="dk2"/>
                </a:solidFill>
              </a:defRPr>
            </a:lvl3pPr>
            <a:lvl4pPr indent="-292100" lvl="3" marL="1828800">
              <a:lnSpc>
                <a:spcPct val="105000"/>
              </a:lnSpc>
              <a:spcBef>
                <a:spcPts val="0"/>
              </a:spcBef>
              <a:spcAft>
                <a:spcPts val="0"/>
              </a:spcAft>
              <a:buClr>
                <a:schemeClr val="dk2"/>
              </a:buClr>
              <a:buSzPts val="1000"/>
              <a:buFont typeface="Inter"/>
              <a:buChar char="●"/>
              <a:defRPr sz="1000">
                <a:solidFill>
                  <a:schemeClr val="dk2"/>
                </a:solidFill>
              </a:defRPr>
            </a:lvl4pPr>
            <a:lvl5pPr indent="-292100" lvl="4" marL="2286000">
              <a:lnSpc>
                <a:spcPct val="105000"/>
              </a:lnSpc>
              <a:spcBef>
                <a:spcPts val="0"/>
              </a:spcBef>
              <a:spcAft>
                <a:spcPts val="0"/>
              </a:spcAft>
              <a:buClr>
                <a:schemeClr val="dk2"/>
              </a:buClr>
              <a:buSzPts val="1000"/>
              <a:buFont typeface="Inter"/>
              <a:buChar char="○"/>
              <a:defRPr sz="1000">
                <a:solidFill>
                  <a:schemeClr val="dk2"/>
                </a:solidFill>
              </a:defRPr>
            </a:lvl5pPr>
            <a:lvl6pPr indent="-292100" lvl="5" marL="2743200">
              <a:lnSpc>
                <a:spcPct val="105000"/>
              </a:lnSpc>
              <a:spcBef>
                <a:spcPts val="0"/>
              </a:spcBef>
              <a:spcAft>
                <a:spcPts val="0"/>
              </a:spcAft>
              <a:buClr>
                <a:schemeClr val="dk2"/>
              </a:buClr>
              <a:buSzPts val="1000"/>
              <a:buFont typeface="Inter"/>
              <a:buChar char="■"/>
              <a:defRPr sz="1000">
                <a:solidFill>
                  <a:schemeClr val="dk2"/>
                </a:solidFill>
              </a:defRPr>
            </a:lvl6pPr>
            <a:lvl7pPr indent="-292100" lvl="6" marL="3200400">
              <a:lnSpc>
                <a:spcPct val="105000"/>
              </a:lnSpc>
              <a:spcBef>
                <a:spcPts val="0"/>
              </a:spcBef>
              <a:spcAft>
                <a:spcPts val="0"/>
              </a:spcAft>
              <a:buClr>
                <a:schemeClr val="dk2"/>
              </a:buClr>
              <a:buSzPts val="1000"/>
              <a:buFont typeface="Inter"/>
              <a:buChar char="●"/>
              <a:defRPr sz="1000">
                <a:solidFill>
                  <a:schemeClr val="dk2"/>
                </a:solidFill>
              </a:defRPr>
            </a:lvl7pPr>
            <a:lvl8pPr indent="-292100" lvl="7" marL="3657600">
              <a:lnSpc>
                <a:spcPct val="105000"/>
              </a:lnSpc>
              <a:spcBef>
                <a:spcPts val="0"/>
              </a:spcBef>
              <a:spcAft>
                <a:spcPts val="0"/>
              </a:spcAft>
              <a:buClr>
                <a:schemeClr val="dk2"/>
              </a:buClr>
              <a:buSzPts val="1000"/>
              <a:buFont typeface="Inter"/>
              <a:buChar char="○"/>
              <a:defRPr sz="1000">
                <a:solidFill>
                  <a:schemeClr val="dk2"/>
                </a:solidFill>
              </a:defRPr>
            </a:lvl8pPr>
            <a:lvl9pPr indent="-292100" lvl="8" marL="4114800">
              <a:lnSpc>
                <a:spcPct val="105000"/>
              </a:lnSpc>
              <a:spcBef>
                <a:spcPts val="0"/>
              </a:spcBef>
              <a:spcAft>
                <a:spcPts val="0"/>
              </a:spcAft>
              <a:buClr>
                <a:schemeClr val="dk2"/>
              </a:buClr>
              <a:buSzPts val="1000"/>
              <a:buFont typeface="Inter"/>
              <a:buChar char="■"/>
              <a:defRPr sz="1000">
                <a:solidFill>
                  <a:schemeClr val="dk2"/>
                </a:solidFill>
              </a:defRPr>
            </a:lvl9pPr>
          </a:lstStyle>
          <a:p/>
        </p:txBody>
      </p:sp>
      <p:sp>
        <p:nvSpPr>
          <p:cNvPr id="102" name="Google Shape;102;p7"/>
          <p:cNvSpPr txBox="1"/>
          <p:nvPr>
            <p:ph idx="4" type="subTitle"/>
          </p:nvPr>
        </p:nvSpPr>
        <p:spPr>
          <a:xfrm>
            <a:off x="6778383" y="3350950"/>
            <a:ext cx="2053500" cy="153900"/>
          </a:xfrm>
          <a:prstGeom prst="rect">
            <a:avLst/>
          </a:prstGeom>
        </p:spPr>
        <p:txBody>
          <a:bodyPr anchorCtr="0" anchor="t" bIns="0" lIns="182875" spcFirstLastPara="1" rIns="182875" wrap="square" tIns="0">
            <a:normAutofit/>
          </a:bodyPr>
          <a:lstStyle>
            <a:lvl1pPr lvl="0">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1pPr>
            <a:lvl2pPr lvl="1">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9pPr>
          </a:lstStyle>
          <a:p/>
        </p:txBody>
      </p:sp>
      <p:sp>
        <p:nvSpPr>
          <p:cNvPr id="103" name="Google Shape;103;p7"/>
          <p:cNvSpPr txBox="1"/>
          <p:nvPr>
            <p:ph idx="5" type="subTitle"/>
          </p:nvPr>
        </p:nvSpPr>
        <p:spPr>
          <a:xfrm>
            <a:off x="6778457" y="3535750"/>
            <a:ext cx="2053500" cy="314100"/>
          </a:xfrm>
          <a:prstGeom prst="rect">
            <a:avLst/>
          </a:prstGeom>
        </p:spPr>
        <p:txBody>
          <a:bodyPr anchorCtr="0" anchor="b" bIns="0" lIns="182875" spcFirstLastPara="1" rIns="91425" wrap="square" tIns="0">
            <a:normAutofit/>
          </a:bodyPr>
          <a:lstStyle>
            <a:lvl1pPr lvl="0">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1pPr>
            <a:lvl2pPr lvl="1">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2pPr>
            <a:lvl3pPr lvl="2">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3pPr>
            <a:lvl4pPr lvl="3">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4pPr>
            <a:lvl5pPr lvl="4">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5pPr>
            <a:lvl6pPr lvl="5">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6pPr>
            <a:lvl7pPr lvl="6">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7pPr>
            <a:lvl8pPr lvl="7">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8pPr>
            <a:lvl9pPr lvl="8">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9pPr>
          </a:lstStyle>
          <a:p/>
        </p:txBody>
      </p:sp>
      <p:sp>
        <p:nvSpPr>
          <p:cNvPr id="104" name="Google Shape;104;p7"/>
          <p:cNvSpPr txBox="1"/>
          <p:nvPr>
            <p:ph idx="6" type="body"/>
          </p:nvPr>
        </p:nvSpPr>
        <p:spPr>
          <a:xfrm>
            <a:off x="6777000" y="3955275"/>
            <a:ext cx="2053500" cy="827400"/>
          </a:xfrm>
          <a:prstGeom prst="rect">
            <a:avLst/>
          </a:prstGeom>
        </p:spPr>
        <p:txBody>
          <a:bodyPr anchorCtr="0" anchor="t" bIns="0" lIns="182875" spcFirstLastPara="1" rIns="182875" wrap="square" tIns="0">
            <a:noAutofit/>
          </a:bodyPr>
          <a:lstStyle>
            <a:lvl1pPr indent="-292100" lvl="0" marL="457200">
              <a:spcBef>
                <a:spcPts val="0"/>
              </a:spcBef>
              <a:spcAft>
                <a:spcPts val="0"/>
              </a:spcAft>
              <a:buClr>
                <a:schemeClr val="dk1"/>
              </a:buClr>
              <a:buSzPts val="1000"/>
              <a:buFont typeface="Inter"/>
              <a:buChar char="●"/>
              <a:defRPr sz="1000">
                <a:solidFill>
                  <a:schemeClr val="dk1"/>
                </a:solidFill>
              </a:defRPr>
            </a:lvl1pPr>
            <a:lvl2pPr indent="-292100" lvl="1" marL="914400">
              <a:spcBef>
                <a:spcPts val="0"/>
              </a:spcBef>
              <a:spcAft>
                <a:spcPts val="0"/>
              </a:spcAft>
              <a:buClr>
                <a:schemeClr val="dk1"/>
              </a:buClr>
              <a:buSzPts val="1000"/>
              <a:buFont typeface="Inter"/>
              <a:buChar char="○"/>
              <a:defRPr sz="1000">
                <a:solidFill>
                  <a:schemeClr val="dk1"/>
                </a:solidFill>
              </a:defRPr>
            </a:lvl2pPr>
            <a:lvl3pPr indent="-292100" lvl="2" marL="1371600">
              <a:spcBef>
                <a:spcPts val="0"/>
              </a:spcBef>
              <a:spcAft>
                <a:spcPts val="0"/>
              </a:spcAft>
              <a:buClr>
                <a:schemeClr val="dk1"/>
              </a:buClr>
              <a:buSzPts val="1000"/>
              <a:buFont typeface="Inter"/>
              <a:buChar char="■"/>
              <a:defRPr sz="1000">
                <a:solidFill>
                  <a:schemeClr val="dk1"/>
                </a:solidFill>
              </a:defRPr>
            </a:lvl3pPr>
            <a:lvl4pPr indent="-292100" lvl="3" marL="1828800">
              <a:spcBef>
                <a:spcPts val="0"/>
              </a:spcBef>
              <a:spcAft>
                <a:spcPts val="0"/>
              </a:spcAft>
              <a:buClr>
                <a:schemeClr val="dk1"/>
              </a:buClr>
              <a:buSzPts val="1000"/>
              <a:buFont typeface="Inter"/>
              <a:buChar char="●"/>
              <a:defRPr sz="1000">
                <a:solidFill>
                  <a:schemeClr val="dk1"/>
                </a:solidFill>
              </a:defRPr>
            </a:lvl4pPr>
            <a:lvl5pPr indent="-292100" lvl="4" marL="2286000">
              <a:spcBef>
                <a:spcPts val="0"/>
              </a:spcBef>
              <a:spcAft>
                <a:spcPts val="0"/>
              </a:spcAft>
              <a:buClr>
                <a:schemeClr val="dk1"/>
              </a:buClr>
              <a:buSzPts val="1000"/>
              <a:buFont typeface="Inter"/>
              <a:buChar char="○"/>
              <a:defRPr sz="1000">
                <a:solidFill>
                  <a:schemeClr val="dk1"/>
                </a:solidFill>
              </a:defRPr>
            </a:lvl5pPr>
            <a:lvl6pPr indent="-292100" lvl="5" marL="2743200">
              <a:spcBef>
                <a:spcPts val="0"/>
              </a:spcBef>
              <a:spcAft>
                <a:spcPts val="0"/>
              </a:spcAft>
              <a:buClr>
                <a:schemeClr val="dk1"/>
              </a:buClr>
              <a:buSzPts val="1000"/>
              <a:buFont typeface="Inter"/>
              <a:buChar char="■"/>
              <a:defRPr sz="1000">
                <a:solidFill>
                  <a:schemeClr val="dk1"/>
                </a:solidFill>
              </a:defRPr>
            </a:lvl6pPr>
            <a:lvl7pPr indent="-292100" lvl="6" marL="3200400">
              <a:spcBef>
                <a:spcPts val="0"/>
              </a:spcBef>
              <a:spcAft>
                <a:spcPts val="0"/>
              </a:spcAft>
              <a:buClr>
                <a:schemeClr val="dk1"/>
              </a:buClr>
              <a:buSzPts val="1000"/>
              <a:buFont typeface="Inter"/>
              <a:buChar char="●"/>
              <a:defRPr sz="1000">
                <a:solidFill>
                  <a:schemeClr val="dk1"/>
                </a:solidFill>
              </a:defRPr>
            </a:lvl7pPr>
            <a:lvl8pPr indent="-292100" lvl="7" marL="3657600">
              <a:spcBef>
                <a:spcPts val="0"/>
              </a:spcBef>
              <a:spcAft>
                <a:spcPts val="0"/>
              </a:spcAft>
              <a:buClr>
                <a:schemeClr val="dk1"/>
              </a:buClr>
              <a:buSzPts val="1000"/>
              <a:buFont typeface="Inter"/>
              <a:buChar char="○"/>
              <a:defRPr sz="1000">
                <a:solidFill>
                  <a:schemeClr val="dk1"/>
                </a:solidFill>
              </a:defRPr>
            </a:lvl8pPr>
            <a:lvl9pPr indent="-292100" lvl="8" marL="4114800">
              <a:spcBef>
                <a:spcPts val="0"/>
              </a:spcBef>
              <a:spcAft>
                <a:spcPts val="0"/>
              </a:spcAft>
              <a:buClr>
                <a:schemeClr val="dk1"/>
              </a:buClr>
              <a:buSzPts val="1000"/>
              <a:buFont typeface="Inter"/>
              <a:buChar char="■"/>
              <a:defRPr sz="1000">
                <a:solidFill>
                  <a:schemeClr val="dk1"/>
                </a:solidFill>
              </a:defRPr>
            </a:lvl9pPr>
          </a:lstStyle>
          <a:p/>
        </p:txBody>
      </p:sp>
      <p:sp>
        <p:nvSpPr>
          <p:cNvPr id="105" name="Google Shape;105;p7"/>
          <p:cNvSpPr txBox="1"/>
          <p:nvPr>
            <p:ph idx="7" type="subTitle"/>
          </p:nvPr>
        </p:nvSpPr>
        <p:spPr>
          <a:xfrm>
            <a:off x="6778383" y="1200813"/>
            <a:ext cx="2053500" cy="153900"/>
          </a:xfrm>
          <a:prstGeom prst="rect">
            <a:avLst/>
          </a:prstGeom>
        </p:spPr>
        <p:txBody>
          <a:bodyPr anchorCtr="0" anchor="t" bIns="0" lIns="182875" spcFirstLastPara="1" rIns="182875" wrap="square" tIns="0">
            <a:normAutofit/>
          </a:bodyPr>
          <a:lstStyle>
            <a:lvl1pPr lvl="0">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1pPr>
            <a:lvl2pPr lvl="1">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9pPr>
          </a:lstStyle>
          <a:p/>
        </p:txBody>
      </p:sp>
      <p:sp>
        <p:nvSpPr>
          <p:cNvPr id="106" name="Google Shape;106;p7"/>
          <p:cNvSpPr txBox="1"/>
          <p:nvPr>
            <p:ph idx="8" type="subTitle"/>
          </p:nvPr>
        </p:nvSpPr>
        <p:spPr>
          <a:xfrm>
            <a:off x="6778457" y="1385613"/>
            <a:ext cx="2053500" cy="314100"/>
          </a:xfrm>
          <a:prstGeom prst="rect">
            <a:avLst/>
          </a:prstGeom>
        </p:spPr>
        <p:txBody>
          <a:bodyPr anchorCtr="0" anchor="b" bIns="0" lIns="182875" spcFirstLastPara="1" rIns="91425" wrap="square" tIns="0">
            <a:normAutofit/>
          </a:bodyPr>
          <a:lstStyle>
            <a:lvl1pPr lvl="0">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1pPr>
            <a:lvl2pPr lvl="1">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2pPr>
            <a:lvl3pPr lvl="2">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3pPr>
            <a:lvl4pPr lvl="3">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4pPr>
            <a:lvl5pPr lvl="4">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5pPr>
            <a:lvl6pPr lvl="5">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6pPr>
            <a:lvl7pPr lvl="6">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7pPr>
            <a:lvl8pPr lvl="7">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8pPr>
            <a:lvl9pPr lvl="8">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9pPr>
          </a:lstStyle>
          <a:p/>
        </p:txBody>
      </p:sp>
      <p:sp>
        <p:nvSpPr>
          <p:cNvPr id="107" name="Google Shape;107;p7"/>
          <p:cNvSpPr txBox="1"/>
          <p:nvPr>
            <p:ph idx="9" type="subTitle"/>
          </p:nvPr>
        </p:nvSpPr>
        <p:spPr>
          <a:xfrm>
            <a:off x="518725" y="1576950"/>
            <a:ext cx="2079300" cy="153900"/>
          </a:xfrm>
          <a:prstGeom prst="rect">
            <a:avLst/>
          </a:prstGeom>
        </p:spPr>
        <p:txBody>
          <a:bodyPr anchorCtr="0" anchor="t" bIns="0" lIns="182875" spcFirstLastPara="1" rIns="182875" wrap="square" tIns="0">
            <a:normAutofit/>
          </a:bodyPr>
          <a:lstStyle>
            <a:lvl1pPr lvl="0">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1pPr>
            <a:lvl2pPr lvl="1">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9pPr>
          </a:lstStyle>
          <a:p/>
        </p:txBody>
      </p:sp>
      <p:sp>
        <p:nvSpPr>
          <p:cNvPr id="108" name="Google Shape;108;p7"/>
          <p:cNvSpPr txBox="1"/>
          <p:nvPr>
            <p:ph idx="13" type="subTitle"/>
          </p:nvPr>
        </p:nvSpPr>
        <p:spPr>
          <a:xfrm>
            <a:off x="518800" y="1761750"/>
            <a:ext cx="2079300" cy="314100"/>
          </a:xfrm>
          <a:prstGeom prst="rect">
            <a:avLst/>
          </a:prstGeom>
        </p:spPr>
        <p:txBody>
          <a:bodyPr anchorCtr="0" anchor="b" bIns="0" lIns="182875" spcFirstLastPara="1" rIns="91425" wrap="square" tIns="0">
            <a:normAutofit/>
          </a:bodyPr>
          <a:lstStyle>
            <a:lvl1pPr lvl="0">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1pPr>
            <a:lvl2pPr lvl="1">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2pPr>
            <a:lvl3pPr lvl="2">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3pPr>
            <a:lvl4pPr lvl="3">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4pPr>
            <a:lvl5pPr lvl="4">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5pPr>
            <a:lvl6pPr lvl="5">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6pPr>
            <a:lvl7pPr lvl="6">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7pPr>
            <a:lvl8pPr lvl="7">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8pPr>
            <a:lvl9pPr lvl="8">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9pPr>
          </a:lstStyle>
          <a:p/>
        </p:txBody>
      </p:sp>
      <p:sp>
        <p:nvSpPr>
          <p:cNvPr id="109" name="Google Shape;109;p7"/>
          <p:cNvSpPr txBox="1"/>
          <p:nvPr>
            <p:ph idx="14" type="body"/>
          </p:nvPr>
        </p:nvSpPr>
        <p:spPr>
          <a:xfrm>
            <a:off x="517325" y="2181275"/>
            <a:ext cx="2079300" cy="1885200"/>
          </a:xfrm>
          <a:prstGeom prst="rect">
            <a:avLst/>
          </a:prstGeom>
        </p:spPr>
        <p:txBody>
          <a:bodyPr anchorCtr="0" anchor="t" bIns="146300" lIns="182875" spcFirstLastPara="1" rIns="182875" wrap="square" tIns="0">
            <a:noAutofit/>
          </a:bodyPr>
          <a:lstStyle>
            <a:lvl1pPr indent="-292100" lvl="0" marL="457200">
              <a:spcBef>
                <a:spcPts val="0"/>
              </a:spcBef>
              <a:spcAft>
                <a:spcPts val="0"/>
              </a:spcAft>
              <a:buClr>
                <a:schemeClr val="dk1"/>
              </a:buClr>
              <a:buSzPts val="1000"/>
              <a:buFont typeface="Inter"/>
              <a:buChar char="●"/>
              <a:defRPr sz="1000">
                <a:solidFill>
                  <a:schemeClr val="dk1"/>
                </a:solidFill>
              </a:defRPr>
            </a:lvl1pPr>
            <a:lvl2pPr indent="-292100" lvl="1" marL="914400">
              <a:spcBef>
                <a:spcPts val="0"/>
              </a:spcBef>
              <a:spcAft>
                <a:spcPts val="0"/>
              </a:spcAft>
              <a:buClr>
                <a:schemeClr val="dk1"/>
              </a:buClr>
              <a:buSzPts val="1000"/>
              <a:buFont typeface="Inter"/>
              <a:buChar char="○"/>
              <a:defRPr sz="1000">
                <a:solidFill>
                  <a:schemeClr val="dk1"/>
                </a:solidFill>
              </a:defRPr>
            </a:lvl2pPr>
            <a:lvl3pPr indent="-292100" lvl="2" marL="1371600">
              <a:spcBef>
                <a:spcPts val="0"/>
              </a:spcBef>
              <a:spcAft>
                <a:spcPts val="0"/>
              </a:spcAft>
              <a:buClr>
                <a:schemeClr val="dk1"/>
              </a:buClr>
              <a:buSzPts val="1000"/>
              <a:buFont typeface="Inter"/>
              <a:buChar char="■"/>
              <a:defRPr sz="1000">
                <a:solidFill>
                  <a:schemeClr val="dk1"/>
                </a:solidFill>
              </a:defRPr>
            </a:lvl3pPr>
            <a:lvl4pPr indent="-292100" lvl="3" marL="1828800">
              <a:spcBef>
                <a:spcPts val="0"/>
              </a:spcBef>
              <a:spcAft>
                <a:spcPts val="0"/>
              </a:spcAft>
              <a:buClr>
                <a:schemeClr val="dk1"/>
              </a:buClr>
              <a:buSzPts val="1000"/>
              <a:buFont typeface="Inter"/>
              <a:buChar char="●"/>
              <a:defRPr sz="1000">
                <a:solidFill>
                  <a:schemeClr val="dk1"/>
                </a:solidFill>
              </a:defRPr>
            </a:lvl4pPr>
            <a:lvl5pPr indent="-292100" lvl="4" marL="2286000">
              <a:spcBef>
                <a:spcPts val="0"/>
              </a:spcBef>
              <a:spcAft>
                <a:spcPts val="0"/>
              </a:spcAft>
              <a:buClr>
                <a:schemeClr val="dk1"/>
              </a:buClr>
              <a:buSzPts val="1000"/>
              <a:buFont typeface="Inter"/>
              <a:buChar char="○"/>
              <a:defRPr sz="1000">
                <a:solidFill>
                  <a:schemeClr val="dk1"/>
                </a:solidFill>
              </a:defRPr>
            </a:lvl5pPr>
            <a:lvl6pPr indent="-292100" lvl="5" marL="2743200">
              <a:spcBef>
                <a:spcPts val="0"/>
              </a:spcBef>
              <a:spcAft>
                <a:spcPts val="0"/>
              </a:spcAft>
              <a:buClr>
                <a:schemeClr val="dk1"/>
              </a:buClr>
              <a:buSzPts val="1000"/>
              <a:buFont typeface="Inter"/>
              <a:buChar char="■"/>
              <a:defRPr sz="1000">
                <a:solidFill>
                  <a:schemeClr val="dk1"/>
                </a:solidFill>
              </a:defRPr>
            </a:lvl6pPr>
            <a:lvl7pPr indent="-292100" lvl="6" marL="3200400">
              <a:spcBef>
                <a:spcPts val="0"/>
              </a:spcBef>
              <a:spcAft>
                <a:spcPts val="0"/>
              </a:spcAft>
              <a:buClr>
                <a:schemeClr val="dk1"/>
              </a:buClr>
              <a:buSzPts val="1000"/>
              <a:buFont typeface="Inter"/>
              <a:buChar char="●"/>
              <a:defRPr sz="1000">
                <a:solidFill>
                  <a:schemeClr val="dk1"/>
                </a:solidFill>
              </a:defRPr>
            </a:lvl7pPr>
            <a:lvl8pPr indent="-292100" lvl="7" marL="3657600">
              <a:spcBef>
                <a:spcPts val="0"/>
              </a:spcBef>
              <a:spcAft>
                <a:spcPts val="0"/>
              </a:spcAft>
              <a:buClr>
                <a:schemeClr val="dk1"/>
              </a:buClr>
              <a:buSzPts val="1000"/>
              <a:buFont typeface="Inter"/>
              <a:buChar char="○"/>
              <a:defRPr sz="1000">
                <a:solidFill>
                  <a:schemeClr val="dk1"/>
                </a:solidFill>
              </a:defRPr>
            </a:lvl8pPr>
            <a:lvl9pPr indent="-292100" lvl="8" marL="4114800">
              <a:spcBef>
                <a:spcPts val="0"/>
              </a:spcBef>
              <a:spcAft>
                <a:spcPts val="0"/>
              </a:spcAft>
              <a:buClr>
                <a:schemeClr val="dk1"/>
              </a:buClr>
              <a:buSzPts val="1000"/>
              <a:buFont typeface="Inter"/>
              <a:buChar char="■"/>
              <a:defRPr sz="1000">
                <a:solidFill>
                  <a:schemeClr val="dk1"/>
                </a:solidFill>
              </a:defRPr>
            </a:lvl9pPr>
          </a:lstStyle>
          <a:p/>
        </p:txBody>
      </p:sp>
      <p:sp>
        <p:nvSpPr>
          <p:cNvPr id="110" name="Google Shape;110;p7"/>
          <p:cNvSpPr txBox="1"/>
          <p:nvPr>
            <p:ph idx="15" type="subTitle"/>
          </p:nvPr>
        </p:nvSpPr>
        <p:spPr>
          <a:xfrm>
            <a:off x="2599579" y="1576950"/>
            <a:ext cx="2085000" cy="153900"/>
          </a:xfrm>
          <a:prstGeom prst="rect">
            <a:avLst/>
          </a:prstGeom>
        </p:spPr>
        <p:txBody>
          <a:bodyPr anchorCtr="0" anchor="t" bIns="0" lIns="182875" spcFirstLastPara="1" rIns="182875" wrap="square" tIns="0">
            <a:normAutofit/>
          </a:bodyPr>
          <a:lstStyle>
            <a:lvl1pPr lvl="0">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1pPr>
            <a:lvl2pPr lvl="1">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9pPr>
          </a:lstStyle>
          <a:p/>
        </p:txBody>
      </p:sp>
      <p:sp>
        <p:nvSpPr>
          <p:cNvPr id="111" name="Google Shape;111;p7"/>
          <p:cNvSpPr txBox="1"/>
          <p:nvPr>
            <p:ph idx="16" type="subTitle"/>
          </p:nvPr>
        </p:nvSpPr>
        <p:spPr>
          <a:xfrm>
            <a:off x="2599654" y="1761750"/>
            <a:ext cx="2085000" cy="314100"/>
          </a:xfrm>
          <a:prstGeom prst="rect">
            <a:avLst/>
          </a:prstGeom>
        </p:spPr>
        <p:txBody>
          <a:bodyPr anchorCtr="0" anchor="b" bIns="0" lIns="182875" spcFirstLastPara="1" rIns="91425" wrap="square" tIns="0">
            <a:normAutofit/>
          </a:bodyPr>
          <a:lstStyle>
            <a:lvl1pPr lvl="0">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1pPr>
            <a:lvl2pPr lvl="1">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2pPr>
            <a:lvl3pPr lvl="2">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3pPr>
            <a:lvl4pPr lvl="3">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4pPr>
            <a:lvl5pPr lvl="4">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5pPr>
            <a:lvl6pPr lvl="5">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6pPr>
            <a:lvl7pPr lvl="6">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7pPr>
            <a:lvl8pPr lvl="7">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8pPr>
            <a:lvl9pPr lvl="8">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9pPr>
          </a:lstStyle>
          <a:p/>
        </p:txBody>
      </p:sp>
      <p:sp>
        <p:nvSpPr>
          <p:cNvPr id="112" name="Google Shape;112;p7"/>
          <p:cNvSpPr txBox="1"/>
          <p:nvPr>
            <p:ph idx="17" type="body"/>
          </p:nvPr>
        </p:nvSpPr>
        <p:spPr>
          <a:xfrm>
            <a:off x="2598175" y="2181275"/>
            <a:ext cx="2085000" cy="1885200"/>
          </a:xfrm>
          <a:prstGeom prst="rect">
            <a:avLst/>
          </a:prstGeom>
        </p:spPr>
        <p:txBody>
          <a:bodyPr anchorCtr="0" anchor="t" bIns="146300" lIns="182875" spcFirstLastPara="1" rIns="182875" wrap="square" tIns="0">
            <a:noAutofit/>
          </a:bodyPr>
          <a:lstStyle>
            <a:lvl1pPr indent="-292100" lvl="0" marL="457200">
              <a:spcBef>
                <a:spcPts val="0"/>
              </a:spcBef>
              <a:spcAft>
                <a:spcPts val="0"/>
              </a:spcAft>
              <a:buClr>
                <a:schemeClr val="dk2"/>
              </a:buClr>
              <a:buSzPts val="1000"/>
              <a:buFont typeface="Inter"/>
              <a:buChar char="●"/>
              <a:defRPr sz="1000">
                <a:solidFill>
                  <a:schemeClr val="dk2"/>
                </a:solidFill>
              </a:defRPr>
            </a:lvl1pPr>
            <a:lvl2pPr indent="-292100" lvl="1" marL="914400">
              <a:spcBef>
                <a:spcPts val="0"/>
              </a:spcBef>
              <a:spcAft>
                <a:spcPts val="0"/>
              </a:spcAft>
              <a:buClr>
                <a:schemeClr val="dk2"/>
              </a:buClr>
              <a:buSzPts val="1000"/>
              <a:buFont typeface="Inter"/>
              <a:buChar char="○"/>
              <a:defRPr sz="1000">
                <a:solidFill>
                  <a:schemeClr val="dk2"/>
                </a:solidFill>
              </a:defRPr>
            </a:lvl2pPr>
            <a:lvl3pPr indent="-292100" lvl="2" marL="1371600">
              <a:spcBef>
                <a:spcPts val="0"/>
              </a:spcBef>
              <a:spcAft>
                <a:spcPts val="0"/>
              </a:spcAft>
              <a:buClr>
                <a:schemeClr val="dk2"/>
              </a:buClr>
              <a:buSzPts val="1000"/>
              <a:buFont typeface="Inter"/>
              <a:buChar char="■"/>
              <a:defRPr sz="1000">
                <a:solidFill>
                  <a:schemeClr val="dk2"/>
                </a:solidFill>
              </a:defRPr>
            </a:lvl3pPr>
            <a:lvl4pPr indent="-292100" lvl="3" marL="1828800">
              <a:spcBef>
                <a:spcPts val="0"/>
              </a:spcBef>
              <a:spcAft>
                <a:spcPts val="0"/>
              </a:spcAft>
              <a:buClr>
                <a:schemeClr val="dk2"/>
              </a:buClr>
              <a:buSzPts val="1000"/>
              <a:buFont typeface="Inter"/>
              <a:buChar char="●"/>
              <a:defRPr sz="1000">
                <a:solidFill>
                  <a:schemeClr val="dk2"/>
                </a:solidFill>
              </a:defRPr>
            </a:lvl4pPr>
            <a:lvl5pPr indent="-292100" lvl="4" marL="2286000">
              <a:spcBef>
                <a:spcPts val="0"/>
              </a:spcBef>
              <a:spcAft>
                <a:spcPts val="0"/>
              </a:spcAft>
              <a:buClr>
                <a:schemeClr val="dk2"/>
              </a:buClr>
              <a:buSzPts val="1000"/>
              <a:buFont typeface="Inter"/>
              <a:buChar char="○"/>
              <a:defRPr sz="1000">
                <a:solidFill>
                  <a:schemeClr val="dk2"/>
                </a:solidFill>
              </a:defRPr>
            </a:lvl5pPr>
            <a:lvl6pPr indent="-292100" lvl="5" marL="2743200">
              <a:spcBef>
                <a:spcPts val="0"/>
              </a:spcBef>
              <a:spcAft>
                <a:spcPts val="0"/>
              </a:spcAft>
              <a:buClr>
                <a:schemeClr val="dk2"/>
              </a:buClr>
              <a:buSzPts val="1000"/>
              <a:buFont typeface="Inter"/>
              <a:buChar char="■"/>
              <a:defRPr sz="1000">
                <a:solidFill>
                  <a:schemeClr val="dk2"/>
                </a:solidFill>
              </a:defRPr>
            </a:lvl6pPr>
            <a:lvl7pPr indent="-292100" lvl="6" marL="3200400">
              <a:spcBef>
                <a:spcPts val="0"/>
              </a:spcBef>
              <a:spcAft>
                <a:spcPts val="0"/>
              </a:spcAft>
              <a:buClr>
                <a:schemeClr val="dk2"/>
              </a:buClr>
              <a:buSzPts val="1000"/>
              <a:buFont typeface="Inter"/>
              <a:buChar char="●"/>
              <a:defRPr sz="1000">
                <a:solidFill>
                  <a:schemeClr val="dk2"/>
                </a:solidFill>
              </a:defRPr>
            </a:lvl7pPr>
            <a:lvl8pPr indent="-292100" lvl="7" marL="3657600">
              <a:spcBef>
                <a:spcPts val="0"/>
              </a:spcBef>
              <a:spcAft>
                <a:spcPts val="0"/>
              </a:spcAft>
              <a:buClr>
                <a:schemeClr val="dk2"/>
              </a:buClr>
              <a:buSzPts val="1000"/>
              <a:buFont typeface="Inter"/>
              <a:buChar char="○"/>
              <a:defRPr sz="1000">
                <a:solidFill>
                  <a:schemeClr val="dk2"/>
                </a:solidFill>
              </a:defRPr>
            </a:lvl8pPr>
            <a:lvl9pPr indent="-292100" lvl="8" marL="4114800">
              <a:spcBef>
                <a:spcPts val="0"/>
              </a:spcBef>
              <a:spcAft>
                <a:spcPts val="0"/>
              </a:spcAft>
              <a:buClr>
                <a:schemeClr val="dk2"/>
              </a:buClr>
              <a:buSzPts val="1000"/>
              <a:buFont typeface="Inter"/>
              <a:buChar char="■"/>
              <a:defRPr sz="1000">
                <a:solidFill>
                  <a:schemeClr val="dk2"/>
                </a:solidFill>
              </a:defRPr>
            </a:lvl9pPr>
          </a:lstStyle>
          <a:p/>
        </p:txBody>
      </p:sp>
      <p:sp>
        <p:nvSpPr>
          <p:cNvPr id="113" name="Google Shape;113;p7"/>
          <p:cNvSpPr txBox="1"/>
          <p:nvPr>
            <p:ph idx="18"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sp>
        <p:nvSpPr>
          <p:cNvPr id="114" name="Google Shape;114;p7"/>
          <p:cNvSpPr txBox="1"/>
          <p:nvPr>
            <p:ph idx="19"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800"/>
              <a:buFont typeface="Inter"/>
              <a:buNone/>
              <a:defRPr sz="800">
                <a:solidFill>
                  <a:schemeClr val="dk1"/>
                </a:solidFill>
              </a:defRPr>
            </a:lvl1pPr>
            <a:lvl2pPr lvl="1">
              <a:spcBef>
                <a:spcPts val="0"/>
              </a:spcBef>
              <a:spcAft>
                <a:spcPts val="0"/>
              </a:spcAft>
              <a:buClr>
                <a:schemeClr val="dk1"/>
              </a:buClr>
              <a:buSzPts val="800"/>
              <a:buFont typeface="Inter"/>
              <a:buNone/>
              <a:defRPr sz="800">
                <a:solidFill>
                  <a:schemeClr val="dk1"/>
                </a:solidFill>
              </a:defRPr>
            </a:lvl2pPr>
            <a:lvl3pPr lvl="2">
              <a:spcBef>
                <a:spcPts val="0"/>
              </a:spcBef>
              <a:spcAft>
                <a:spcPts val="0"/>
              </a:spcAft>
              <a:buClr>
                <a:schemeClr val="dk1"/>
              </a:buClr>
              <a:buSzPts val="800"/>
              <a:buFont typeface="Inter"/>
              <a:buNone/>
              <a:defRPr sz="800">
                <a:solidFill>
                  <a:schemeClr val="dk1"/>
                </a:solidFill>
              </a:defRPr>
            </a:lvl3pPr>
            <a:lvl4pPr lvl="3">
              <a:spcBef>
                <a:spcPts val="0"/>
              </a:spcBef>
              <a:spcAft>
                <a:spcPts val="0"/>
              </a:spcAft>
              <a:buClr>
                <a:schemeClr val="dk1"/>
              </a:buClr>
              <a:buSzPts val="800"/>
              <a:buFont typeface="Inter"/>
              <a:buNone/>
              <a:defRPr sz="800">
                <a:solidFill>
                  <a:schemeClr val="dk1"/>
                </a:solidFill>
              </a:defRPr>
            </a:lvl4pPr>
            <a:lvl5pPr lvl="4">
              <a:spcBef>
                <a:spcPts val="0"/>
              </a:spcBef>
              <a:spcAft>
                <a:spcPts val="0"/>
              </a:spcAft>
              <a:buClr>
                <a:schemeClr val="dk1"/>
              </a:buClr>
              <a:buSzPts val="800"/>
              <a:buFont typeface="Inter"/>
              <a:buNone/>
              <a:defRPr sz="800">
                <a:solidFill>
                  <a:schemeClr val="dk1"/>
                </a:solidFill>
              </a:defRPr>
            </a:lvl5pPr>
            <a:lvl6pPr lvl="5">
              <a:spcBef>
                <a:spcPts val="0"/>
              </a:spcBef>
              <a:spcAft>
                <a:spcPts val="0"/>
              </a:spcAft>
              <a:buClr>
                <a:schemeClr val="dk1"/>
              </a:buClr>
              <a:buSzPts val="800"/>
              <a:buFont typeface="Inter"/>
              <a:buNone/>
              <a:defRPr sz="800">
                <a:solidFill>
                  <a:schemeClr val="dk1"/>
                </a:solidFill>
              </a:defRPr>
            </a:lvl6pPr>
            <a:lvl7pPr lvl="6">
              <a:spcBef>
                <a:spcPts val="0"/>
              </a:spcBef>
              <a:spcAft>
                <a:spcPts val="0"/>
              </a:spcAft>
              <a:buClr>
                <a:schemeClr val="dk1"/>
              </a:buClr>
              <a:buSzPts val="800"/>
              <a:buFont typeface="Inter"/>
              <a:buNone/>
              <a:defRPr sz="800">
                <a:solidFill>
                  <a:schemeClr val="dk1"/>
                </a:solidFill>
              </a:defRPr>
            </a:lvl7pPr>
            <a:lvl8pPr lvl="7">
              <a:spcBef>
                <a:spcPts val="0"/>
              </a:spcBef>
              <a:spcAft>
                <a:spcPts val="0"/>
              </a:spcAft>
              <a:buClr>
                <a:schemeClr val="dk1"/>
              </a:buClr>
              <a:buSzPts val="800"/>
              <a:buFont typeface="Inter"/>
              <a:buNone/>
              <a:defRPr sz="800">
                <a:solidFill>
                  <a:schemeClr val="dk1"/>
                </a:solidFill>
              </a:defRPr>
            </a:lvl8pPr>
            <a:lvl9pPr lvl="8">
              <a:spcBef>
                <a:spcPts val="0"/>
              </a:spcBef>
              <a:spcAft>
                <a:spcPts val="0"/>
              </a:spcAft>
              <a:buClr>
                <a:schemeClr val="dk1"/>
              </a:buClr>
              <a:buSzPts val="800"/>
              <a:buFont typeface="Inter"/>
              <a:buNone/>
              <a:defRPr sz="800">
                <a:solidFill>
                  <a:schemeClr val="dk1"/>
                </a:solidFill>
              </a:defRPr>
            </a:lvl9pPr>
          </a:lstStyle>
          <a:p/>
        </p:txBody>
      </p:sp>
      <p:sp>
        <p:nvSpPr>
          <p:cNvPr id="115" name="Google Shape;115;p7"/>
          <p:cNvSpPr txBox="1"/>
          <p:nvPr>
            <p:ph idx="20"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sp>
        <p:nvSpPr>
          <p:cNvPr id="116" name="Google Shape;116;p7"/>
          <p:cNvSpPr txBox="1"/>
          <p:nvPr>
            <p:ph type="title"/>
          </p:nvPr>
        </p:nvSpPr>
        <p:spPr>
          <a:xfrm flipH="1">
            <a:off x="524150" y="334900"/>
            <a:ext cx="8098500" cy="5100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dk1"/>
              </a:buClr>
              <a:buSzPts val="2400"/>
              <a:buNone/>
              <a:defRPr sz="2400">
                <a:solidFill>
                  <a:schemeClr val="dk1"/>
                </a:solidFill>
              </a:defRPr>
            </a:lvl1pPr>
            <a:lvl2pPr lvl="1">
              <a:lnSpc>
                <a:spcPct val="100000"/>
              </a:lnSpc>
              <a:spcBef>
                <a:spcPts val="0"/>
              </a:spcBef>
              <a:spcAft>
                <a:spcPts val="0"/>
              </a:spcAft>
              <a:buClr>
                <a:schemeClr val="dk1"/>
              </a:buClr>
              <a:buSzPts val="2400"/>
              <a:buNone/>
              <a:defRPr sz="2400">
                <a:solidFill>
                  <a:schemeClr val="dk1"/>
                </a:solidFill>
              </a:defRPr>
            </a:lvl2pPr>
            <a:lvl3pPr lvl="2">
              <a:lnSpc>
                <a:spcPct val="100000"/>
              </a:lnSpc>
              <a:spcBef>
                <a:spcPts val="0"/>
              </a:spcBef>
              <a:spcAft>
                <a:spcPts val="0"/>
              </a:spcAft>
              <a:buClr>
                <a:schemeClr val="dk1"/>
              </a:buClr>
              <a:buSzPts val="2400"/>
              <a:buNone/>
              <a:defRPr sz="2400">
                <a:solidFill>
                  <a:schemeClr val="dk1"/>
                </a:solidFill>
              </a:defRPr>
            </a:lvl3pPr>
            <a:lvl4pPr lvl="3">
              <a:lnSpc>
                <a:spcPct val="100000"/>
              </a:lnSpc>
              <a:spcBef>
                <a:spcPts val="0"/>
              </a:spcBef>
              <a:spcAft>
                <a:spcPts val="0"/>
              </a:spcAft>
              <a:buClr>
                <a:schemeClr val="dk1"/>
              </a:buClr>
              <a:buSzPts val="2400"/>
              <a:buNone/>
              <a:defRPr sz="2400">
                <a:solidFill>
                  <a:schemeClr val="dk1"/>
                </a:solidFill>
              </a:defRPr>
            </a:lvl4pPr>
            <a:lvl5pPr lvl="4">
              <a:lnSpc>
                <a:spcPct val="100000"/>
              </a:lnSpc>
              <a:spcBef>
                <a:spcPts val="0"/>
              </a:spcBef>
              <a:spcAft>
                <a:spcPts val="0"/>
              </a:spcAft>
              <a:buClr>
                <a:schemeClr val="dk1"/>
              </a:buClr>
              <a:buSzPts val="2400"/>
              <a:buNone/>
              <a:defRPr sz="2400">
                <a:solidFill>
                  <a:schemeClr val="dk1"/>
                </a:solidFill>
              </a:defRPr>
            </a:lvl5pPr>
            <a:lvl6pPr lvl="5">
              <a:lnSpc>
                <a:spcPct val="100000"/>
              </a:lnSpc>
              <a:spcBef>
                <a:spcPts val="0"/>
              </a:spcBef>
              <a:spcAft>
                <a:spcPts val="0"/>
              </a:spcAft>
              <a:buClr>
                <a:schemeClr val="dk1"/>
              </a:buClr>
              <a:buSzPts val="2400"/>
              <a:buNone/>
              <a:defRPr sz="2400">
                <a:solidFill>
                  <a:schemeClr val="dk1"/>
                </a:solidFill>
              </a:defRPr>
            </a:lvl6pPr>
            <a:lvl7pPr lvl="6">
              <a:lnSpc>
                <a:spcPct val="100000"/>
              </a:lnSpc>
              <a:spcBef>
                <a:spcPts val="0"/>
              </a:spcBef>
              <a:spcAft>
                <a:spcPts val="0"/>
              </a:spcAft>
              <a:buClr>
                <a:schemeClr val="dk1"/>
              </a:buClr>
              <a:buSzPts val="2400"/>
              <a:buNone/>
              <a:defRPr sz="2400">
                <a:solidFill>
                  <a:schemeClr val="dk1"/>
                </a:solidFill>
              </a:defRPr>
            </a:lvl7pPr>
            <a:lvl8pPr lvl="7">
              <a:lnSpc>
                <a:spcPct val="100000"/>
              </a:lnSpc>
              <a:spcBef>
                <a:spcPts val="0"/>
              </a:spcBef>
              <a:spcAft>
                <a:spcPts val="0"/>
              </a:spcAft>
              <a:buClr>
                <a:schemeClr val="dk1"/>
              </a:buClr>
              <a:buSzPts val="2400"/>
              <a:buNone/>
              <a:defRPr sz="2400">
                <a:solidFill>
                  <a:schemeClr val="dk1"/>
                </a:solidFill>
              </a:defRPr>
            </a:lvl8pPr>
            <a:lvl9pPr lvl="8">
              <a:lnSpc>
                <a:spcPct val="100000"/>
              </a:lnSpc>
              <a:spcBef>
                <a:spcPts val="0"/>
              </a:spcBef>
              <a:spcAft>
                <a:spcPts val="0"/>
              </a:spcAft>
              <a:buClr>
                <a:schemeClr val="dk1"/>
              </a:buClr>
              <a:buSzPts val="2400"/>
              <a:buNone/>
              <a:defRPr sz="2400">
                <a:solidFill>
                  <a:schemeClr val="dk1"/>
                </a:solidFill>
              </a:defRPr>
            </a:lvl9pPr>
          </a:lstStyle>
          <a:p/>
        </p:txBody>
      </p:sp>
      <p:cxnSp>
        <p:nvCxnSpPr>
          <p:cNvPr id="117" name="Google Shape;117;p7"/>
          <p:cNvCxnSpPr/>
          <p:nvPr/>
        </p:nvCxnSpPr>
        <p:spPr>
          <a:xfrm>
            <a:off x="6773750" y="-200"/>
            <a:ext cx="0" cy="335100"/>
          </a:xfrm>
          <a:prstGeom prst="straightConnector1">
            <a:avLst/>
          </a:prstGeom>
          <a:noFill/>
          <a:ln cap="flat" cmpd="sng" w="9525">
            <a:solidFill>
              <a:schemeClr val="accent6"/>
            </a:solidFill>
            <a:prstDash val="solid"/>
            <a:round/>
            <a:headEnd len="sm" w="sm" type="none"/>
            <a:tailEnd len="sm" w="sm" type="none"/>
          </a:ln>
        </p:spPr>
      </p:cxnSp>
      <p:cxnSp>
        <p:nvCxnSpPr>
          <p:cNvPr id="118" name="Google Shape;118;p7"/>
          <p:cNvCxnSpPr/>
          <p:nvPr/>
        </p:nvCxnSpPr>
        <p:spPr>
          <a:xfrm>
            <a:off x="8623975" y="-200"/>
            <a:ext cx="0" cy="335100"/>
          </a:xfrm>
          <a:prstGeom prst="straightConnector1">
            <a:avLst/>
          </a:prstGeom>
          <a:noFill/>
          <a:ln cap="flat" cmpd="sng" w="9525">
            <a:solidFill>
              <a:schemeClr val="accent6"/>
            </a:solidFill>
            <a:prstDash val="solid"/>
            <a:round/>
            <a:headEnd len="sm" w="sm" type="none"/>
            <a:tailEnd len="sm" w="sm" type="none"/>
          </a:ln>
        </p:spPr>
      </p:cxnSp>
      <p:sp>
        <p:nvSpPr>
          <p:cNvPr id="119" name="Google Shape;119;p7"/>
          <p:cNvSpPr txBox="1"/>
          <p:nvPr>
            <p:ph idx="21" type="title"/>
          </p:nvPr>
        </p:nvSpPr>
        <p:spPr>
          <a:xfrm>
            <a:off x="518575" y="3955025"/>
            <a:ext cx="2079300" cy="1188600"/>
          </a:xfrm>
          <a:prstGeom prst="rect">
            <a:avLst/>
          </a:prstGeom>
        </p:spPr>
        <p:txBody>
          <a:bodyPr anchorCtr="0" anchor="ctr" bIns="0" lIns="182875" spcFirstLastPara="1" rIns="0" wrap="square" tIns="0">
            <a:noAutofit/>
          </a:bodyPr>
          <a:lstStyle>
            <a:lvl1pPr lvl="0">
              <a:spcBef>
                <a:spcPts val="0"/>
              </a:spcBef>
              <a:spcAft>
                <a:spcPts val="0"/>
              </a:spcAft>
              <a:buClr>
                <a:schemeClr val="accent3"/>
              </a:buClr>
              <a:buSzPts val="5500"/>
              <a:buFont typeface="Gowun Batang"/>
              <a:buChar char="●"/>
              <a:defRPr sz="5500">
                <a:solidFill>
                  <a:schemeClr val="accent3"/>
                </a:solidFill>
              </a:defRPr>
            </a:lvl1pPr>
            <a:lvl2pPr lvl="1">
              <a:spcBef>
                <a:spcPts val="0"/>
              </a:spcBef>
              <a:spcAft>
                <a:spcPts val="0"/>
              </a:spcAft>
              <a:buClr>
                <a:schemeClr val="accent3"/>
              </a:buClr>
              <a:buSzPts val="5500"/>
              <a:buFont typeface="Gowun Batang"/>
              <a:buChar char="○"/>
              <a:defRPr sz="5500">
                <a:solidFill>
                  <a:schemeClr val="accent3"/>
                </a:solidFill>
              </a:defRPr>
            </a:lvl2pPr>
            <a:lvl3pPr lvl="2">
              <a:spcBef>
                <a:spcPts val="0"/>
              </a:spcBef>
              <a:spcAft>
                <a:spcPts val="0"/>
              </a:spcAft>
              <a:buClr>
                <a:schemeClr val="accent3"/>
              </a:buClr>
              <a:buSzPts val="5500"/>
              <a:buFont typeface="Gowun Batang"/>
              <a:buChar char="■"/>
              <a:defRPr sz="5500">
                <a:solidFill>
                  <a:schemeClr val="accent3"/>
                </a:solidFill>
              </a:defRPr>
            </a:lvl3pPr>
            <a:lvl4pPr lvl="3">
              <a:spcBef>
                <a:spcPts val="0"/>
              </a:spcBef>
              <a:spcAft>
                <a:spcPts val="0"/>
              </a:spcAft>
              <a:buClr>
                <a:schemeClr val="accent3"/>
              </a:buClr>
              <a:buSzPts val="5500"/>
              <a:buFont typeface="Gowun Batang"/>
              <a:buChar char="●"/>
              <a:defRPr sz="5500">
                <a:solidFill>
                  <a:schemeClr val="accent3"/>
                </a:solidFill>
              </a:defRPr>
            </a:lvl4pPr>
            <a:lvl5pPr lvl="4">
              <a:spcBef>
                <a:spcPts val="0"/>
              </a:spcBef>
              <a:spcAft>
                <a:spcPts val="0"/>
              </a:spcAft>
              <a:buClr>
                <a:schemeClr val="accent3"/>
              </a:buClr>
              <a:buSzPts val="5500"/>
              <a:buFont typeface="Gowun Batang"/>
              <a:buChar char="○"/>
              <a:defRPr sz="5500">
                <a:solidFill>
                  <a:schemeClr val="accent3"/>
                </a:solidFill>
              </a:defRPr>
            </a:lvl5pPr>
            <a:lvl6pPr lvl="5">
              <a:spcBef>
                <a:spcPts val="0"/>
              </a:spcBef>
              <a:spcAft>
                <a:spcPts val="0"/>
              </a:spcAft>
              <a:buClr>
                <a:schemeClr val="accent3"/>
              </a:buClr>
              <a:buSzPts val="5500"/>
              <a:buFont typeface="Gowun Batang"/>
              <a:buChar char="■"/>
              <a:defRPr sz="5500">
                <a:solidFill>
                  <a:schemeClr val="accent3"/>
                </a:solidFill>
              </a:defRPr>
            </a:lvl6pPr>
            <a:lvl7pPr lvl="6">
              <a:spcBef>
                <a:spcPts val="0"/>
              </a:spcBef>
              <a:spcAft>
                <a:spcPts val="0"/>
              </a:spcAft>
              <a:buClr>
                <a:schemeClr val="accent3"/>
              </a:buClr>
              <a:buSzPts val="5500"/>
              <a:buFont typeface="Gowun Batang"/>
              <a:buChar char="●"/>
              <a:defRPr sz="5500">
                <a:solidFill>
                  <a:schemeClr val="accent3"/>
                </a:solidFill>
              </a:defRPr>
            </a:lvl7pPr>
            <a:lvl8pPr lvl="7">
              <a:spcBef>
                <a:spcPts val="0"/>
              </a:spcBef>
              <a:spcAft>
                <a:spcPts val="0"/>
              </a:spcAft>
              <a:buClr>
                <a:schemeClr val="accent3"/>
              </a:buClr>
              <a:buSzPts val="5500"/>
              <a:buFont typeface="Gowun Batang"/>
              <a:buChar char="○"/>
              <a:defRPr sz="5500">
                <a:solidFill>
                  <a:schemeClr val="accent3"/>
                </a:solidFill>
              </a:defRPr>
            </a:lvl8pPr>
            <a:lvl9pPr lvl="8">
              <a:spcBef>
                <a:spcPts val="0"/>
              </a:spcBef>
              <a:spcAft>
                <a:spcPts val="0"/>
              </a:spcAft>
              <a:buClr>
                <a:schemeClr val="accent3"/>
              </a:buClr>
              <a:buSzPts val="5500"/>
              <a:buFont typeface="Gowun Batang"/>
              <a:buChar char="■"/>
              <a:defRPr sz="5500">
                <a:solidFill>
                  <a:schemeClr val="accent3"/>
                </a:solidFill>
              </a:defRPr>
            </a:lvl9pPr>
          </a:lstStyle>
          <a:p/>
        </p:txBody>
      </p:sp>
      <p:sp>
        <p:nvSpPr>
          <p:cNvPr id="120" name="Google Shape;120;p7"/>
          <p:cNvSpPr txBox="1"/>
          <p:nvPr>
            <p:ph idx="22" type="title"/>
          </p:nvPr>
        </p:nvSpPr>
        <p:spPr>
          <a:xfrm>
            <a:off x="2596700" y="3955025"/>
            <a:ext cx="2086500" cy="1188600"/>
          </a:xfrm>
          <a:prstGeom prst="rect">
            <a:avLst/>
          </a:prstGeom>
        </p:spPr>
        <p:txBody>
          <a:bodyPr anchorCtr="0" anchor="ctr" bIns="0" lIns="182875" spcFirstLastPara="1" rIns="0" wrap="square" tIns="0">
            <a:noAutofit/>
          </a:bodyPr>
          <a:lstStyle>
            <a:lvl1pPr lvl="0">
              <a:spcBef>
                <a:spcPts val="0"/>
              </a:spcBef>
              <a:spcAft>
                <a:spcPts val="0"/>
              </a:spcAft>
              <a:buClr>
                <a:schemeClr val="accent3"/>
              </a:buClr>
              <a:buSzPts val="5500"/>
              <a:buFont typeface="Gowun Batang"/>
              <a:buChar char="●"/>
              <a:defRPr sz="5500">
                <a:solidFill>
                  <a:schemeClr val="accent3"/>
                </a:solidFill>
              </a:defRPr>
            </a:lvl1pPr>
            <a:lvl2pPr lvl="1">
              <a:spcBef>
                <a:spcPts val="0"/>
              </a:spcBef>
              <a:spcAft>
                <a:spcPts val="0"/>
              </a:spcAft>
              <a:buClr>
                <a:schemeClr val="accent3"/>
              </a:buClr>
              <a:buSzPts val="5500"/>
              <a:buFont typeface="Gowun Batang"/>
              <a:buChar char="○"/>
              <a:defRPr sz="5500">
                <a:solidFill>
                  <a:schemeClr val="accent3"/>
                </a:solidFill>
              </a:defRPr>
            </a:lvl2pPr>
            <a:lvl3pPr lvl="2">
              <a:spcBef>
                <a:spcPts val="0"/>
              </a:spcBef>
              <a:spcAft>
                <a:spcPts val="0"/>
              </a:spcAft>
              <a:buClr>
                <a:schemeClr val="accent3"/>
              </a:buClr>
              <a:buSzPts val="5500"/>
              <a:buFont typeface="Gowun Batang"/>
              <a:buChar char="■"/>
              <a:defRPr sz="5500">
                <a:solidFill>
                  <a:schemeClr val="accent3"/>
                </a:solidFill>
              </a:defRPr>
            </a:lvl3pPr>
            <a:lvl4pPr lvl="3">
              <a:spcBef>
                <a:spcPts val="0"/>
              </a:spcBef>
              <a:spcAft>
                <a:spcPts val="0"/>
              </a:spcAft>
              <a:buClr>
                <a:schemeClr val="accent3"/>
              </a:buClr>
              <a:buSzPts val="5500"/>
              <a:buFont typeface="Gowun Batang"/>
              <a:buChar char="●"/>
              <a:defRPr sz="5500">
                <a:solidFill>
                  <a:schemeClr val="accent3"/>
                </a:solidFill>
              </a:defRPr>
            </a:lvl4pPr>
            <a:lvl5pPr lvl="4">
              <a:spcBef>
                <a:spcPts val="0"/>
              </a:spcBef>
              <a:spcAft>
                <a:spcPts val="0"/>
              </a:spcAft>
              <a:buClr>
                <a:schemeClr val="accent3"/>
              </a:buClr>
              <a:buSzPts val="5500"/>
              <a:buFont typeface="Gowun Batang"/>
              <a:buChar char="○"/>
              <a:defRPr sz="5500">
                <a:solidFill>
                  <a:schemeClr val="accent3"/>
                </a:solidFill>
              </a:defRPr>
            </a:lvl5pPr>
            <a:lvl6pPr lvl="5">
              <a:spcBef>
                <a:spcPts val="0"/>
              </a:spcBef>
              <a:spcAft>
                <a:spcPts val="0"/>
              </a:spcAft>
              <a:buClr>
                <a:schemeClr val="accent3"/>
              </a:buClr>
              <a:buSzPts val="5500"/>
              <a:buFont typeface="Gowun Batang"/>
              <a:buChar char="■"/>
              <a:defRPr sz="5500">
                <a:solidFill>
                  <a:schemeClr val="accent3"/>
                </a:solidFill>
              </a:defRPr>
            </a:lvl6pPr>
            <a:lvl7pPr lvl="6">
              <a:spcBef>
                <a:spcPts val="0"/>
              </a:spcBef>
              <a:spcAft>
                <a:spcPts val="0"/>
              </a:spcAft>
              <a:buClr>
                <a:schemeClr val="accent3"/>
              </a:buClr>
              <a:buSzPts val="5500"/>
              <a:buFont typeface="Gowun Batang"/>
              <a:buChar char="●"/>
              <a:defRPr sz="5500">
                <a:solidFill>
                  <a:schemeClr val="accent3"/>
                </a:solidFill>
              </a:defRPr>
            </a:lvl7pPr>
            <a:lvl8pPr lvl="7">
              <a:spcBef>
                <a:spcPts val="0"/>
              </a:spcBef>
              <a:spcAft>
                <a:spcPts val="0"/>
              </a:spcAft>
              <a:buClr>
                <a:schemeClr val="accent3"/>
              </a:buClr>
              <a:buSzPts val="5500"/>
              <a:buFont typeface="Gowun Batang"/>
              <a:buChar char="○"/>
              <a:defRPr sz="5500">
                <a:solidFill>
                  <a:schemeClr val="accent3"/>
                </a:solidFill>
              </a:defRPr>
            </a:lvl8pPr>
            <a:lvl9pPr lvl="8">
              <a:spcBef>
                <a:spcPts val="0"/>
              </a:spcBef>
              <a:spcAft>
                <a:spcPts val="0"/>
              </a:spcAft>
              <a:buClr>
                <a:schemeClr val="accent3"/>
              </a:buClr>
              <a:buSzPts val="5500"/>
              <a:buFont typeface="Gowun Batang"/>
              <a:buChar char="■"/>
              <a:defRPr sz="5500">
                <a:solidFill>
                  <a:schemeClr val="accent3"/>
                </a:solidFill>
              </a:defRPr>
            </a:lvl9pPr>
          </a:lstStyle>
          <a:p/>
        </p:txBody>
      </p:sp>
      <p:sp>
        <p:nvSpPr>
          <p:cNvPr id="121" name="Google Shape;121;p7"/>
          <p:cNvSpPr txBox="1"/>
          <p:nvPr>
            <p:ph idx="23" type="subTitle"/>
          </p:nvPr>
        </p:nvSpPr>
        <p:spPr>
          <a:xfrm>
            <a:off x="4684800" y="1002050"/>
            <a:ext cx="2086500" cy="153900"/>
          </a:xfrm>
          <a:prstGeom prst="rect">
            <a:avLst/>
          </a:prstGeom>
        </p:spPr>
        <p:txBody>
          <a:bodyPr anchorCtr="0" anchor="t" bIns="0" lIns="182875" spcFirstLastPara="1" rIns="182875" wrap="square" tIns="0">
            <a:normAutofit/>
          </a:bodyPr>
          <a:lstStyle>
            <a:lvl1pPr lvl="0">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1pPr>
            <a:lvl2pPr lvl="1">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2pPr>
            <a:lvl3pPr lvl="2">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3pPr>
            <a:lvl4pPr lvl="3">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4pPr>
            <a:lvl5pPr lvl="4">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5pPr>
            <a:lvl6pPr lvl="5">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6pPr>
            <a:lvl7pPr lvl="6">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7pPr>
            <a:lvl8pPr lvl="7">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8pPr>
            <a:lvl9pPr lvl="8">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9pPr>
          </a:lstStyle>
          <a:p/>
        </p:txBody>
      </p:sp>
      <p:sp>
        <p:nvSpPr>
          <p:cNvPr id="122" name="Google Shape;122;p7"/>
          <p:cNvSpPr txBox="1"/>
          <p:nvPr>
            <p:ph idx="24" type="subTitle"/>
          </p:nvPr>
        </p:nvSpPr>
        <p:spPr>
          <a:xfrm>
            <a:off x="4684871" y="1186850"/>
            <a:ext cx="2086500" cy="480300"/>
          </a:xfrm>
          <a:prstGeom prst="rect">
            <a:avLst/>
          </a:prstGeom>
        </p:spPr>
        <p:txBody>
          <a:bodyPr anchorCtr="0" anchor="b" bIns="0" lIns="182875" spcFirstLastPara="1" rIns="91425" wrap="square" tIns="0">
            <a:normAutofit/>
          </a:bodyPr>
          <a:lstStyle>
            <a:lvl1pPr lvl="0">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1pPr>
            <a:lvl2pPr lvl="1">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2pPr>
            <a:lvl3pPr lvl="2">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3pPr>
            <a:lvl4pPr lvl="3">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4pPr>
            <a:lvl5pPr lvl="4">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5pPr>
            <a:lvl6pPr lvl="5">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6pPr>
            <a:lvl7pPr lvl="6">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7pPr>
            <a:lvl8pPr lvl="7">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8pPr>
            <a:lvl9pPr lvl="8">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9pPr>
          </a:lstStyle>
          <a:p/>
        </p:txBody>
      </p:sp>
      <p:sp>
        <p:nvSpPr>
          <p:cNvPr id="123" name="Google Shape;123;p7"/>
          <p:cNvSpPr txBox="1"/>
          <p:nvPr>
            <p:ph idx="25" type="subTitle"/>
          </p:nvPr>
        </p:nvSpPr>
        <p:spPr>
          <a:xfrm>
            <a:off x="4684875" y="3088650"/>
            <a:ext cx="2086500" cy="243000"/>
          </a:xfrm>
          <a:prstGeom prst="rect">
            <a:avLst/>
          </a:prstGeom>
        </p:spPr>
        <p:txBody>
          <a:bodyPr anchorCtr="0" anchor="b" bIns="0" lIns="182875" spcFirstLastPara="1" rIns="91425" wrap="square" tIns="0">
            <a:normAutofit/>
          </a:bodyPr>
          <a:lstStyle>
            <a:lvl1pPr lvl="0">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1pPr>
            <a:lvl2pPr lvl="1">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2pPr>
            <a:lvl3pPr lvl="2">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3pPr>
            <a:lvl4pPr lvl="3">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4pPr>
            <a:lvl5pPr lvl="4">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5pPr>
            <a:lvl6pPr lvl="5">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6pPr>
            <a:lvl7pPr lvl="6">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7pPr>
            <a:lvl8pPr lvl="7">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8pPr>
            <a:lvl9pPr lvl="8">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9pPr>
          </a:lstStyle>
          <a:p/>
        </p:txBody>
      </p:sp>
      <p:sp>
        <p:nvSpPr>
          <p:cNvPr id="124" name="Google Shape;124;p7"/>
          <p:cNvSpPr txBox="1"/>
          <p:nvPr>
            <p:ph idx="26" type="subTitle"/>
          </p:nvPr>
        </p:nvSpPr>
        <p:spPr>
          <a:xfrm>
            <a:off x="4684875" y="4079075"/>
            <a:ext cx="2086500" cy="243000"/>
          </a:xfrm>
          <a:prstGeom prst="rect">
            <a:avLst/>
          </a:prstGeom>
        </p:spPr>
        <p:txBody>
          <a:bodyPr anchorCtr="0" anchor="b" bIns="0" lIns="182875" spcFirstLastPara="1" rIns="91425" wrap="square" tIns="0">
            <a:normAutofit/>
          </a:bodyPr>
          <a:lstStyle>
            <a:lvl1pPr lvl="0">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1pPr>
            <a:lvl2pPr lvl="1">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2pPr>
            <a:lvl3pPr lvl="2">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3pPr>
            <a:lvl4pPr lvl="3">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4pPr>
            <a:lvl5pPr lvl="4">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5pPr>
            <a:lvl6pPr lvl="5">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6pPr>
            <a:lvl7pPr lvl="6">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7pPr>
            <a:lvl8pPr lvl="7">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8pPr>
            <a:lvl9pPr lvl="8">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9pPr>
          </a:lstStyle>
          <a:p/>
        </p:txBody>
      </p:sp>
      <p:sp>
        <p:nvSpPr>
          <p:cNvPr id="125" name="Google Shape;125;p7"/>
          <p:cNvSpPr txBox="1"/>
          <p:nvPr>
            <p:ph idx="27" type="body"/>
          </p:nvPr>
        </p:nvSpPr>
        <p:spPr>
          <a:xfrm>
            <a:off x="4684800" y="4385550"/>
            <a:ext cx="2086500" cy="609600"/>
          </a:xfrm>
          <a:prstGeom prst="rect">
            <a:avLst/>
          </a:prstGeom>
        </p:spPr>
        <p:txBody>
          <a:bodyPr anchorCtr="0" anchor="t" bIns="0" lIns="182875" spcFirstLastPara="1" rIns="182875" wrap="square" tIns="0">
            <a:noAutofit/>
          </a:bodyPr>
          <a:lstStyle>
            <a:lvl1pPr indent="-292100" lvl="0" marL="457200">
              <a:lnSpc>
                <a:spcPct val="105000"/>
              </a:lnSpc>
              <a:spcBef>
                <a:spcPts val="0"/>
              </a:spcBef>
              <a:spcAft>
                <a:spcPts val="0"/>
              </a:spcAft>
              <a:buClr>
                <a:schemeClr val="dk2"/>
              </a:buClr>
              <a:buSzPts val="1000"/>
              <a:buFont typeface="Inter"/>
              <a:buChar char="●"/>
              <a:defRPr sz="1000">
                <a:solidFill>
                  <a:schemeClr val="dk2"/>
                </a:solidFill>
              </a:defRPr>
            </a:lvl1pPr>
            <a:lvl2pPr indent="-292100" lvl="1" marL="914400">
              <a:lnSpc>
                <a:spcPct val="105000"/>
              </a:lnSpc>
              <a:spcBef>
                <a:spcPts val="800"/>
              </a:spcBef>
              <a:spcAft>
                <a:spcPts val="0"/>
              </a:spcAft>
              <a:buClr>
                <a:schemeClr val="dk2"/>
              </a:buClr>
              <a:buSzPts val="1000"/>
              <a:buFont typeface="Inter"/>
              <a:buChar char="○"/>
              <a:defRPr sz="1000">
                <a:solidFill>
                  <a:schemeClr val="dk2"/>
                </a:solidFill>
              </a:defRPr>
            </a:lvl2pPr>
            <a:lvl3pPr indent="-292100" lvl="2" marL="1371600">
              <a:lnSpc>
                <a:spcPct val="105000"/>
              </a:lnSpc>
              <a:spcBef>
                <a:spcPts val="800"/>
              </a:spcBef>
              <a:spcAft>
                <a:spcPts val="0"/>
              </a:spcAft>
              <a:buClr>
                <a:schemeClr val="dk2"/>
              </a:buClr>
              <a:buSzPts val="1000"/>
              <a:buFont typeface="Inter"/>
              <a:buChar char="■"/>
              <a:defRPr sz="1000">
                <a:solidFill>
                  <a:schemeClr val="dk2"/>
                </a:solidFill>
              </a:defRPr>
            </a:lvl3pPr>
            <a:lvl4pPr indent="-292100" lvl="3" marL="1828800">
              <a:lnSpc>
                <a:spcPct val="105000"/>
              </a:lnSpc>
              <a:spcBef>
                <a:spcPts val="800"/>
              </a:spcBef>
              <a:spcAft>
                <a:spcPts val="0"/>
              </a:spcAft>
              <a:buClr>
                <a:schemeClr val="dk2"/>
              </a:buClr>
              <a:buSzPts val="1000"/>
              <a:buFont typeface="Inter"/>
              <a:buChar char="●"/>
              <a:defRPr sz="1000">
                <a:solidFill>
                  <a:schemeClr val="dk2"/>
                </a:solidFill>
              </a:defRPr>
            </a:lvl4pPr>
            <a:lvl5pPr indent="-292100" lvl="4" marL="2286000">
              <a:lnSpc>
                <a:spcPct val="105000"/>
              </a:lnSpc>
              <a:spcBef>
                <a:spcPts val="800"/>
              </a:spcBef>
              <a:spcAft>
                <a:spcPts val="0"/>
              </a:spcAft>
              <a:buClr>
                <a:schemeClr val="dk2"/>
              </a:buClr>
              <a:buSzPts val="1000"/>
              <a:buFont typeface="Inter"/>
              <a:buChar char="○"/>
              <a:defRPr sz="1000">
                <a:solidFill>
                  <a:schemeClr val="dk2"/>
                </a:solidFill>
              </a:defRPr>
            </a:lvl5pPr>
            <a:lvl6pPr indent="-292100" lvl="5" marL="2743200">
              <a:lnSpc>
                <a:spcPct val="105000"/>
              </a:lnSpc>
              <a:spcBef>
                <a:spcPts val="800"/>
              </a:spcBef>
              <a:spcAft>
                <a:spcPts val="0"/>
              </a:spcAft>
              <a:buClr>
                <a:schemeClr val="dk2"/>
              </a:buClr>
              <a:buSzPts val="1000"/>
              <a:buFont typeface="Inter"/>
              <a:buChar char="■"/>
              <a:defRPr sz="1000">
                <a:solidFill>
                  <a:schemeClr val="dk2"/>
                </a:solidFill>
              </a:defRPr>
            </a:lvl6pPr>
            <a:lvl7pPr indent="-292100" lvl="6" marL="3200400">
              <a:lnSpc>
                <a:spcPct val="105000"/>
              </a:lnSpc>
              <a:spcBef>
                <a:spcPts val="800"/>
              </a:spcBef>
              <a:spcAft>
                <a:spcPts val="0"/>
              </a:spcAft>
              <a:buClr>
                <a:schemeClr val="dk2"/>
              </a:buClr>
              <a:buSzPts val="1000"/>
              <a:buFont typeface="Inter"/>
              <a:buChar char="●"/>
              <a:defRPr sz="1000">
                <a:solidFill>
                  <a:schemeClr val="dk2"/>
                </a:solidFill>
              </a:defRPr>
            </a:lvl7pPr>
            <a:lvl8pPr indent="-292100" lvl="7" marL="3657600">
              <a:lnSpc>
                <a:spcPct val="105000"/>
              </a:lnSpc>
              <a:spcBef>
                <a:spcPts val="800"/>
              </a:spcBef>
              <a:spcAft>
                <a:spcPts val="0"/>
              </a:spcAft>
              <a:buClr>
                <a:schemeClr val="dk2"/>
              </a:buClr>
              <a:buSzPts val="1000"/>
              <a:buFont typeface="Inter"/>
              <a:buChar char="○"/>
              <a:defRPr sz="1000">
                <a:solidFill>
                  <a:schemeClr val="dk2"/>
                </a:solidFill>
              </a:defRPr>
            </a:lvl8pPr>
            <a:lvl9pPr indent="-292100" lvl="8" marL="4114800">
              <a:lnSpc>
                <a:spcPct val="105000"/>
              </a:lnSpc>
              <a:spcBef>
                <a:spcPts val="800"/>
              </a:spcBef>
              <a:spcAft>
                <a:spcPts val="800"/>
              </a:spcAft>
              <a:buClr>
                <a:schemeClr val="dk2"/>
              </a:buClr>
              <a:buSzPts val="1000"/>
              <a:buFont typeface="Inter"/>
              <a:buChar char="■"/>
              <a:defRPr sz="1000">
                <a:solidFill>
                  <a:schemeClr val="dk2"/>
                </a:solidFill>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BLANK_1_1_1_1_1_1_1_1_1_1_1_1">
    <p:bg>
      <p:bgPr>
        <a:solidFill>
          <a:schemeClr val="lt2"/>
        </a:solidFill>
      </p:bgPr>
    </p:bg>
    <p:spTree>
      <p:nvGrpSpPr>
        <p:cNvPr id="1077" name="Shape 1077"/>
        <p:cNvGrpSpPr/>
        <p:nvPr/>
      </p:nvGrpSpPr>
      <p:grpSpPr>
        <a:xfrm>
          <a:off x="0" y="0"/>
          <a:ext cx="0" cy="0"/>
          <a:chOff x="0" y="0"/>
          <a:chExt cx="0" cy="0"/>
        </a:xfrm>
      </p:grpSpPr>
      <p:sp>
        <p:nvSpPr>
          <p:cNvPr id="1078" name="Google Shape;1078;p61"/>
          <p:cNvSpPr/>
          <p:nvPr>
            <p:ph idx="2" type="pic"/>
          </p:nvPr>
        </p:nvSpPr>
        <p:spPr>
          <a:xfrm>
            <a:off x="5548700" y="1196175"/>
            <a:ext cx="3073800" cy="3364800"/>
          </a:xfrm>
          <a:prstGeom prst="roundRect">
            <a:avLst>
              <a:gd fmla="val 6865" name="adj"/>
            </a:avLst>
          </a:prstGeom>
          <a:noFill/>
          <a:ln>
            <a:noFill/>
          </a:ln>
        </p:spPr>
      </p:sp>
      <p:cxnSp>
        <p:nvCxnSpPr>
          <p:cNvPr id="1079" name="Google Shape;1079;p61"/>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080" name="Google Shape;1080;p61"/>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1081" name="Google Shape;1081;p61"/>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082" name="Google Shape;1082;p61"/>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sp>
        <p:nvSpPr>
          <p:cNvPr id="1083" name="Google Shape;1083;p61"/>
          <p:cNvSpPr txBox="1"/>
          <p:nvPr>
            <p:ph type="title"/>
          </p:nvPr>
        </p:nvSpPr>
        <p:spPr>
          <a:xfrm flipH="1">
            <a:off x="524150" y="334900"/>
            <a:ext cx="8098500" cy="5100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cxnSp>
        <p:nvCxnSpPr>
          <p:cNvPr id="1084" name="Google Shape;1084;p61"/>
          <p:cNvCxnSpPr/>
          <p:nvPr/>
        </p:nvCxnSpPr>
        <p:spPr>
          <a:xfrm>
            <a:off x="521250" y="841675"/>
            <a:ext cx="8623200" cy="0"/>
          </a:xfrm>
          <a:prstGeom prst="straightConnector1">
            <a:avLst/>
          </a:prstGeom>
          <a:noFill/>
          <a:ln cap="flat" cmpd="sng" w="9525">
            <a:solidFill>
              <a:schemeClr val="lt1"/>
            </a:solidFill>
            <a:prstDash val="solid"/>
            <a:round/>
            <a:headEnd len="sm" w="sm" type="none"/>
            <a:tailEnd len="sm" w="sm" type="none"/>
          </a:ln>
        </p:spPr>
      </p:cxnSp>
      <p:sp>
        <p:nvSpPr>
          <p:cNvPr id="1085" name="Google Shape;1085;p61"/>
          <p:cNvSpPr txBox="1"/>
          <p:nvPr>
            <p:ph idx="1" type="body"/>
          </p:nvPr>
        </p:nvSpPr>
        <p:spPr>
          <a:xfrm>
            <a:off x="522600" y="998925"/>
            <a:ext cx="3614400" cy="3364800"/>
          </a:xfrm>
          <a:prstGeom prst="rect">
            <a:avLst/>
          </a:prstGeom>
        </p:spPr>
        <p:txBody>
          <a:bodyPr anchorCtr="0" anchor="t" bIns="91425" lIns="274300" spcFirstLastPara="1" rIns="91425" wrap="square" tIns="91425">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1">
  <p:cSld name="BLANK_1_1_1_1_1_1_1_1_1_1_1_1_2">
    <p:bg>
      <p:bgPr>
        <a:solidFill>
          <a:schemeClr val="lt2"/>
        </a:solidFill>
      </p:bgPr>
    </p:bg>
    <p:spTree>
      <p:nvGrpSpPr>
        <p:cNvPr id="1086" name="Shape 1086"/>
        <p:cNvGrpSpPr/>
        <p:nvPr/>
      </p:nvGrpSpPr>
      <p:grpSpPr>
        <a:xfrm>
          <a:off x="0" y="0"/>
          <a:ext cx="0" cy="0"/>
          <a:chOff x="0" y="0"/>
          <a:chExt cx="0" cy="0"/>
        </a:xfrm>
      </p:grpSpPr>
      <p:sp>
        <p:nvSpPr>
          <p:cNvPr id="1087" name="Google Shape;1087;p62"/>
          <p:cNvSpPr/>
          <p:nvPr>
            <p:ph idx="2" type="pic"/>
          </p:nvPr>
        </p:nvSpPr>
        <p:spPr>
          <a:xfrm>
            <a:off x="5548700" y="1196175"/>
            <a:ext cx="3073800" cy="3364800"/>
          </a:xfrm>
          <a:prstGeom prst="roundRect">
            <a:avLst>
              <a:gd fmla="val 6865" name="adj"/>
            </a:avLst>
          </a:prstGeom>
          <a:noFill/>
          <a:ln>
            <a:noFill/>
          </a:ln>
        </p:spPr>
      </p:sp>
      <p:cxnSp>
        <p:nvCxnSpPr>
          <p:cNvPr id="1088" name="Google Shape;1088;p62"/>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089" name="Google Shape;1089;p62"/>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1090" name="Google Shape;1090;p62"/>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091" name="Google Shape;1091;p62"/>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sp>
        <p:nvSpPr>
          <p:cNvPr id="1092" name="Google Shape;1092;p62"/>
          <p:cNvSpPr txBox="1"/>
          <p:nvPr>
            <p:ph type="title"/>
          </p:nvPr>
        </p:nvSpPr>
        <p:spPr>
          <a:xfrm flipH="1">
            <a:off x="524150" y="334900"/>
            <a:ext cx="8098500" cy="5100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cxnSp>
        <p:nvCxnSpPr>
          <p:cNvPr id="1093" name="Google Shape;1093;p62"/>
          <p:cNvCxnSpPr/>
          <p:nvPr/>
        </p:nvCxnSpPr>
        <p:spPr>
          <a:xfrm>
            <a:off x="521250" y="841675"/>
            <a:ext cx="8623200" cy="0"/>
          </a:xfrm>
          <a:prstGeom prst="straightConnector1">
            <a:avLst/>
          </a:prstGeom>
          <a:noFill/>
          <a:ln cap="flat" cmpd="sng" w="9525">
            <a:solidFill>
              <a:schemeClr val="lt1"/>
            </a:solidFill>
            <a:prstDash val="solid"/>
            <a:round/>
            <a:headEnd len="sm" w="sm" type="none"/>
            <a:tailEnd len="sm" w="sm" type="none"/>
          </a:ln>
        </p:spPr>
      </p:cxnSp>
      <p:sp>
        <p:nvSpPr>
          <p:cNvPr id="1094" name="Google Shape;1094;p62"/>
          <p:cNvSpPr txBox="1"/>
          <p:nvPr>
            <p:ph idx="1" type="body"/>
          </p:nvPr>
        </p:nvSpPr>
        <p:spPr>
          <a:xfrm>
            <a:off x="522600" y="998925"/>
            <a:ext cx="3614400" cy="3364800"/>
          </a:xfrm>
          <a:prstGeom prst="rect">
            <a:avLst/>
          </a:prstGeom>
        </p:spPr>
        <p:txBody>
          <a:bodyPr anchorCtr="0" anchor="t" bIns="91425" lIns="274300" spcFirstLastPara="1" rIns="91425" wrap="square" tIns="91425">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1095" name="Google Shape;1095;p62"/>
          <p:cNvSpPr txBox="1"/>
          <p:nvPr>
            <p:ph idx="3"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1096" name="Google Shape;1096;p62"/>
          <p:cNvSpPr txBox="1"/>
          <p:nvPr>
            <p:ph idx="4"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1097" name="Google Shape;1097;p62"/>
          <p:cNvSpPr txBox="1"/>
          <p:nvPr>
            <p:ph idx="5"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BLANK_1_1_1_1_1_1_1_1_1_1_1_1_1">
    <p:bg>
      <p:bgPr>
        <a:solidFill>
          <a:schemeClr val="lt2"/>
        </a:solidFill>
      </p:bgPr>
    </p:bg>
    <p:spTree>
      <p:nvGrpSpPr>
        <p:cNvPr id="1098" name="Shape 1098"/>
        <p:cNvGrpSpPr/>
        <p:nvPr/>
      </p:nvGrpSpPr>
      <p:grpSpPr>
        <a:xfrm>
          <a:off x="0" y="0"/>
          <a:ext cx="0" cy="0"/>
          <a:chOff x="0" y="0"/>
          <a:chExt cx="0" cy="0"/>
        </a:xfrm>
      </p:grpSpPr>
      <p:grpSp>
        <p:nvGrpSpPr>
          <p:cNvPr id="1099" name="Google Shape;1099;p63"/>
          <p:cNvGrpSpPr/>
          <p:nvPr/>
        </p:nvGrpSpPr>
        <p:grpSpPr>
          <a:xfrm rot="5400000">
            <a:off x="590952" y="3923898"/>
            <a:ext cx="369896" cy="333900"/>
            <a:chOff x="96076" y="654376"/>
            <a:chExt cx="369896" cy="333900"/>
          </a:xfrm>
        </p:grpSpPr>
        <p:cxnSp>
          <p:nvCxnSpPr>
            <p:cNvPr id="1100" name="Google Shape;1100;p63"/>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101" name="Google Shape;1101;p63"/>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102" name="Google Shape;1102;p63"/>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grpSp>
        <p:nvGrpSpPr>
          <p:cNvPr id="1103" name="Google Shape;1103;p63"/>
          <p:cNvGrpSpPr/>
          <p:nvPr/>
        </p:nvGrpSpPr>
        <p:grpSpPr>
          <a:xfrm rot="5400000">
            <a:off x="593777" y="1786135"/>
            <a:ext cx="369896" cy="333900"/>
            <a:chOff x="96076" y="654376"/>
            <a:chExt cx="369896" cy="333900"/>
          </a:xfrm>
        </p:grpSpPr>
        <p:cxnSp>
          <p:nvCxnSpPr>
            <p:cNvPr id="1104" name="Google Shape;1104;p63"/>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105" name="Google Shape;1105;p63"/>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106" name="Google Shape;1106;p63"/>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sp>
        <p:nvSpPr>
          <p:cNvPr id="1107" name="Google Shape;1107;p63"/>
          <p:cNvSpPr txBox="1"/>
          <p:nvPr/>
        </p:nvSpPr>
        <p:spPr>
          <a:xfrm>
            <a:off x="1036450" y="882400"/>
            <a:ext cx="1985100" cy="2133300"/>
          </a:xfrm>
          <a:prstGeom prst="rect">
            <a:avLst/>
          </a:prstGeom>
          <a:solidFill>
            <a:schemeClr val="lt2"/>
          </a:solidFill>
          <a:ln>
            <a:noFill/>
          </a:ln>
        </p:spPr>
        <p:txBody>
          <a:bodyPr anchorCtr="0" anchor="b" bIns="365750" lIns="182875" spcFirstLastPara="1" rIns="182875" wrap="square" tIns="91425">
            <a:normAutofit/>
          </a:bodyPr>
          <a:lstStyle/>
          <a:p>
            <a:pPr indent="0" lvl="0" marL="0" rtl="0" algn="l">
              <a:lnSpc>
                <a:spcPct val="115000"/>
              </a:lnSpc>
              <a:spcBef>
                <a:spcPts val="0"/>
              </a:spcBef>
              <a:spcAft>
                <a:spcPts val="0"/>
              </a:spcAft>
              <a:buSzPts val="1000"/>
              <a:buNone/>
            </a:pPr>
            <a:r>
              <a:t/>
            </a:r>
            <a:endParaRPr sz="1800">
              <a:solidFill>
                <a:schemeClr val="lt1"/>
              </a:solidFill>
              <a:latin typeface="Inter Light"/>
              <a:ea typeface="Inter Light"/>
              <a:cs typeface="Inter Light"/>
              <a:sym typeface="Inter Light"/>
            </a:endParaRPr>
          </a:p>
        </p:txBody>
      </p:sp>
      <p:sp>
        <p:nvSpPr>
          <p:cNvPr id="1108" name="Google Shape;1108;p63"/>
          <p:cNvSpPr txBox="1"/>
          <p:nvPr/>
        </p:nvSpPr>
        <p:spPr>
          <a:xfrm>
            <a:off x="1036450" y="3019861"/>
            <a:ext cx="1985100" cy="2133300"/>
          </a:xfrm>
          <a:prstGeom prst="rect">
            <a:avLst/>
          </a:prstGeom>
          <a:solidFill>
            <a:schemeClr val="dk1"/>
          </a:solidFill>
          <a:ln>
            <a:noFill/>
          </a:ln>
        </p:spPr>
        <p:txBody>
          <a:bodyPr anchorCtr="0" anchor="b" bIns="365750" lIns="182875" spcFirstLastPara="1" rIns="182875" wrap="square" tIns="91425">
            <a:normAutofit/>
          </a:bodyPr>
          <a:lstStyle/>
          <a:p>
            <a:pPr indent="0" lvl="0" marL="0" rtl="0" algn="l">
              <a:lnSpc>
                <a:spcPct val="115000"/>
              </a:lnSpc>
              <a:spcBef>
                <a:spcPts val="0"/>
              </a:spcBef>
              <a:spcAft>
                <a:spcPts val="0"/>
              </a:spcAft>
              <a:buSzPts val="1000"/>
              <a:buNone/>
            </a:pPr>
            <a:r>
              <a:t/>
            </a:r>
            <a:endParaRPr sz="1000">
              <a:solidFill>
                <a:schemeClr val="lt1"/>
              </a:solidFill>
              <a:latin typeface="Inter Light"/>
              <a:ea typeface="Inter Light"/>
              <a:cs typeface="Inter Light"/>
              <a:sym typeface="Inter Light"/>
            </a:endParaRPr>
          </a:p>
        </p:txBody>
      </p:sp>
      <p:sp>
        <p:nvSpPr>
          <p:cNvPr id="1109" name="Google Shape;1109;p63"/>
          <p:cNvSpPr txBox="1"/>
          <p:nvPr>
            <p:ph idx="1" type="subTitle"/>
          </p:nvPr>
        </p:nvSpPr>
        <p:spPr>
          <a:xfrm>
            <a:off x="1042075" y="882450"/>
            <a:ext cx="1985100" cy="2133300"/>
          </a:xfrm>
          <a:prstGeom prst="rect">
            <a:avLst/>
          </a:prstGeom>
        </p:spPr>
        <p:txBody>
          <a:bodyPr anchorCtr="0" anchor="ctr" bIns="91425" lIns="274300" spcFirstLastPara="1" rIns="182875" wrap="square" tIns="91425">
            <a:noAutofit/>
          </a:bodyPr>
          <a:lstStyle>
            <a:lvl1pPr lvl="0">
              <a:lnSpc>
                <a:spcPct val="100000"/>
              </a:lnSpc>
              <a:spcBef>
                <a:spcPts val="0"/>
              </a:spcBef>
              <a:spcAft>
                <a:spcPts val="0"/>
              </a:spcAft>
              <a:buSzPts val="2400"/>
              <a:buFont typeface="Gowun Batang"/>
              <a:buNone/>
              <a:defRPr sz="2400">
                <a:latin typeface="Gowun Batang"/>
                <a:ea typeface="Gowun Batang"/>
                <a:cs typeface="Gowun Batang"/>
                <a:sym typeface="Gowun Batang"/>
              </a:defRPr>
            </a:lvl1pPr>
            <a:lvl2pPr lvl="1">
              <a:lnSpc>
                <a:spcPct val="100000"/>
              </a:lnSpc>
              <a:spcBef>
                <a:spcPts val="800"/>
              </a:spcBef>
              <a:spcAft>
                <a:spcPts val="0"/>
              </a:spcAft>
              <a:buSzPts val="1800"/>
              <a:buFont typeface="Gowun Batang"/>
              <a:buNone/>
              <a:defRPr sz="1800">
                <a:latin typeface="Gowun Batang"/>
                <a:ea typeface="Gowun Batang"/>
                <a:cs typeface="Gowun Batang"/>
                <a:sym typeface="Gowun Batang"/>
              </a:defRPr>
            </a:lvl2pPr>
            <a:lvl3pPr lvl="2">
              <a:lnSpc>
                <a:spcPct val="100000"/>
              </a:lnSpc>
              <a:spcBef>
                <a:spcPts val="800"/>
              </a:spcBef>
              <a:spcAft>
                <a:spcPts val="0"/>
              </a:spcAft>
              <a:buSzPts val="1800"/>
              <a:buFont typeface="Gowun Batang"/>
              <a:buNone/>
              <a:defRPr sz="1800">
                <a:latin typeface="Gowun Batang"/>
                <a:ea typeface="Gowun Batang"/>
                <a:cs typeface="Gowun Batang"/>
                <a:sym typeface="Gowun Batang"/>
              </a:defRPr>
            </a:lvl3pPr>
            <a:lvl4pPr lvl="3">
              <a:lnSpc>
                <a:spcPct val="100000"/>
              </a:lnSpc>
              <a:spcBef>
                <a:spcPts val="800"/>
              </a:spcBef>
              <a:spcAft>
                <a:spcPts val="0"/>
              </a:spcAft>
              <a:buSzPts val="1800"/>
              <a:buFont typeface="Gowun Batang"/>
              <a:buNone/>
              <a:defRPr sz="1800">
                <a:latin typeface="Gowun Batang"/>
                <a:ea typeface="Gowun Batang"/>
                <a:cs typeface="Gowun Batang"/>
                <a:sym typeface="Gowun Batang"/>
              </a:defRPr>
            </a:lvl4pPr>
            <a:lvl5pPr lvl="4">
              <a:lnSpc>
                <a:spcPct val="100000"/>
              </a:lnSpc>
              <a:spcBef>
                <a:spcPts val="800"/>
              </a:spcBef>
              <a:spcAft>
                <a:spcPts val="0"/>
              </a:spcAft>
              <a:buSzPts val="1800"/>
              <a:buFont typeface="Gowun Batang"/>
              <a:buNone/>
              <a:defRPr sz="1800">
                <a:latin typeface="Gowun Batang"/>
                <a:ea typeface="Gowun Batang"/>
                <a:cs typeface="Gowun Batang"/>
                <a:sym typeface="Gowun Batang"/>
              </a:defRPr>
            </a:lvl5pPr>
            <a:lvl6pPr lvl="5">
              <a:lnSpc>
                <a:spcPct val="100000"/>
              </a:lnSpc>
              <a:spcBef>
                <a:spcPts val="800"/>
              </a:spcBef>
              <a:spcAft>
                <a:spcPts val="0"/>
              </a:spcAft>
              <a:buSzPts val="1800"/>
              <a:buFont typeface="Gowun Batang"/>
              <a:buNone/>
              <a:defRPr sz="1800">
                <a:latin typeface="Gowun Batang"/>
                <a:ea typeface="Gowun Batang"/>
                <a:cs typeface="Gowun Batang"/>
                <a:sym typeface="Gowun Batang"/>
              </a:defRPr>
            </a:lvl6pPr>
            <a:lvl7pPr lvl="6">
              <a:lnSpc>
                <a:spcPct val="100000"/>
              </a:lnSpc>
              <a:spcBef>
                <a:spcPts val="800"/>
              </a:spcBef>
              <a:spcAft>
                <a:spcPts val="0"/>
              </a:spcAft>
              <a:buSzPts val="1800"/>
              <a:buFont typeface="Gowun Batang"/>
              <a:buNone/>
              <a:defRPr sz="1800">
                <a:latin typeface="Gowun Batang"/>
                <a:ea typeface="Gowun Batang"/>
                <a:cs typeface="Gowun Batang"/>
                <a:sym typeface="Gowun Batang"/>
              </a:defRPr>
            </a:lvl7pPr>
            <a:lvl8pPr lvl="7">
              <a:lnSpc>
                <a:spcPct val="100000"/>
              </a:lnSpc>
              <a:spcBef>
                <a:spcPts val="800"/>
              </a:spcBef>
              <a:spcAft>
                <a:spcPts val="0"/>
              </a:spcAft>
              <a:buSzPts val="1800"/>
              <a:buFont typeface="Gowun Batang"/>
              <a:buNone/>
              <a:defRPr sz="1800">
                <a:latin typeface="Gowun Batang"/>
                <a:ea typeface="Gowun Batang"/>
                <a:cs typeface="Gowun Batang"/>
                <a:sym typeface="Gowun Batang"/>
              </a:defRPr>
            </a:lvl8pPr>
            <a:lvl9pPr lvl="8">
              <a:lnSpc>
                <a:spcPct val="100000"/>
              </a:lnSpc>
              <a:spcBef>
                <a:spcPts val="800"/>
              </a:spcBef>
              <a:spcAft>
                <a:spcPts val="800"/>
              </a:spcAft>
              <a:buSzPts val="1800"/>
              <a:buFont typeface="Gowun Batang"/>
              <a:buNone/>
              <a:defRPr sz="1800">
                <a:latin typeface="Gowun Batang"/>
                <a:ea typeface="Gowun Batang"/>
                <a:cs typeface="Gowun Batang"/>
                <a:sym typeface="Gowun Batang"/>
              </a:defRPr>
            </a:lvl9pPr>
          </a:lstStyle>
          <a:p/>
        </p:txBody>
      </p:sp>
      <p:sp>
        <p:nvSpPr>
          <p:cNvPr id="1110" name="Google Shape;1110;p63"/>
          <p:cNvSpPr txBox="1"/>
          <p:nvPr>
            <p:ph idx="2" type="subTitle"/>
          </p:nvPr>
        </p:nvSpPr>
        <p:spPr>
          <a:xfrm>
            <a:off x="1042100" y="3015800"/>
            <a:ext cx="1985100" cy="2133300"/>
          </a:xfrm>
          <a:prstGeom prst="rect">
            <a:avLst/>
          </a:prstGeom>
        </p:spPr>
        <p:txBody>
          <a:bodyPr anchorCtr="0" anchor="ctr" bIns="91425" lIns="274300" spcFirstLastPara="1" rIns="182875" wrap="square" tIns="91425">
            <a:noAutofit/>
          </a:bodyPr>
          <a:lstStyle>
            <a:lvl1pPr lvl="0">
              <a:lnSpc>
                <a:spcPct val="100000"/>
              </a:lnSpc>
              <a:spcBef>
                <a:spcPts val="0"/>
              </a:spcBef>
              <a:spcAft>
                <a:spcPts val="0"/>
              </a:spcAft>
              <a:buSzPts val="2400"/>
              <a:buFont typeface="Gowun Batang"/>
              <a:buNone/>
              <a:defRPr sz="2400">
                <a:latin typeface="Gowun Batang"/>
                <a:ea typeface="Gowun Batang"/>
                <a:cs typeface="Gowun Batang"/>
                <a:sym typeface="Gowun Batang"/>
              </a:defRPr>
            </a:lvl1pPr>
            <a:lvl2pPr lvl="1">
              <a:lnSpc>
                <a:spcPct val="100000"/>
              </a:lnSpc>
              <a:spcBef>
                <a:spcPts val="800"/>
              </a:spcBef>
              <a:spcAft>
                <a:spcPts val="0"/>
              </a:spcAft>
              <a:buSzPts val="1800"/>
              <a:buFont typeface="Gowun Batang"/>
              <a:buNone/>
              <a:defRPr sz="1800">
                <a:latin typeface="Gowun Batang"/>
                <a:ea typeface="Gowun Batang"/>
                <a:cs typeface="Gowun Batang"/>
                <a:sym typeface="Gowun Batang"/>
              </a:defRPr>
            </a:lvl2pPr>
            <a:lvl3pPr lvl="2">
              <a:lnSpc>
                <a:spcPct val="100000"/>
              </a:lnSpc>
              <a:spcBef>
                <a:spcPts val="800"/>
              </a:spcBef>
              <a:spcAft>
                <a:spcPts val="0"/>
              </a:spcAft>
              <a:buSzPts val="1800"/>
              <a:buFont typeface="Gowun Batang"/>
              <a:buNone/>
              <a:defRPr sz="1800">
                <a:latin typeface="Gowun Batang"/>
                <a:ea typeface="Gowun Batang"/>
                <a:cs typeface="Gowun Batang"/>
                <a:sym typeface="Gowun Batang"/>
              </a:defRPr>
            </a:lvl3pPr>
            <a:lvl4pPr lvl="3">
              <a:lnSpc>
                <a:spcPct val="100000"/>
              </a:lnSpc>
              <a:spcBef>
                <a:spcPts val="800"/>
              </a:spcBef>
              <a:spcAft>
                <a:spcPts val="0"/>
              </a:spcAft>
              <a:buSzPts val="1800"/>
              <a:buFont typeface="Gowun Batang"/>
              <a:buNone/>
              <a:defRPr sz="1800">
                <a:latin typeface="Gowun Batang"/>
                <a:ea typeface="Gowun Batang"/>
                <a:cs typeface="Gowun Batang"/>
                <a:sym typeface="Gowun Batang"/>
              </a:defRPr>
            </a:lvl4pPr>
            <a:lvl5pPr lvl="4">
              <a:lnSpc>
                <a:spcPct val="100000"/>
              </a:lnSpc>
              <a:spcBef>
                <a:spcPts val="800"/>
              </a:spcBef>
              <a:spcAft>
                <a:spcPts val="0"/>
              </a:spcAft>
              <a:buSzPts val="1800"/>
              <a:buFont typeface="Gowun Batang"/>
              <a:buNone/>
              <a:defRPr sz="1800">
                <a:latin typeface="Gowun Batang"/>
                <a:ea typeface="Gowun Batang"/>
                <a:cs typeface="Gowun Batang"/>
                <a:sym typeface="Gowun Batang"/>
              </a:defRPr>
            </a:lvl5pPr>
            <a:lvl6pPr lvl="5">
              <a:lnSpc>
                <a:spcPct val="100000"/>
              </a:lnSpc>
              <a:spcBef>
                <a:spcPts val="800"/>
              </a:spcBef>
              <a:spcAft>
                <a:spcPts val="0"/>
              </a:spcAft>
              <a:buSzPts val="1800"/>
              <a:buFont typeface="Gowun Batang"/>
              <a:buNone/>
              <a:defRPr sz="1800">
                <a:latin typeface="Gowun Batang"/>
                <a:ea typeface="Gowun Batang"/>
                <a:cs typeface="Gowun Batang"/>
                <a:sym typeface="Gowun Batang"/>
              </a:defRPr>
            </a:lvl6pPr>
            <a:lvl7pPr lvl="6">
              <a:lnSpc>
                <a:spcPct val="100000"/>
              </a:lnSpc>
              <a:spcBef>
                <a:spcPts val="800"/>
              </a:spcBef>
              <a:spcAft>
                <a:spcPts val="0"/>
              </a:spcAft>
              <a:buSzPts val="1800"/>
              <a:buFont typeface="Gowun Batang"/>
              <a:buNone/>
              <a:defRPr sz="1800">
                <a:latin typeface="Gowun Batang"/>
                <a:ea typeface="Gowun Batang"/>
                <a:cs typeface="Gowun Batang"/>
                <a:sym typeface="Gowun Batang"/>
              </a:defRPr>
            </a:lvl7pPr>
            <a:lvl8pPr lvl="7">
              <a:lnSpc>
                <a:spcPct val="100000"/>
              </a:lnSpc>
              <a:spcBef>
                <a:spcPts val="800"/>
              </a:spcBef>
              <a:spcAft>
                <a:spcPts val="0"/>
              </a:spcAft>
              <a:buSzPts val="1800"/>
              <a:buFont typeface="Gowun Batang"/>
              <a:buNone/>
              <a:defRPr sz="1800">
                <a:latin typeface="Gowun Batang"/>
                <a:ea typeface="Gowun Batang"/>
                <a:cs typeface="Gowun Batang"/>
                <a:sym typeface="Gowun Batang"/>
              </a:defRPr>
            </a:lvl8pPr>
            <a:lvl9pPr lvl="8">
              <a:lnSpc>
                <a:spcPct val="100000"/>
              </a:lnSpc>
              <a:spcBef>
                <a:spcPts val="800"/>
              </a:spcBef>
              <a:spcAft>
                <a:spcPts val="800"/>
              </a:spcAft>
              <a:buSzPts val="1800"/>
              <a:buFont typeface="Gowun Batang"/>
              <a:buNone/>
              <a:defRPr sz="1800">
                <a:latin typeface="Gowun Batang"/>
                <a:ea typeface="Gowun Batang"/>
                <a:cs typeface="Gowun Batang"/>
                <a:sym typeface="Gowun Batang"/>
              </a:defRPr>
            </a:lvl9pPr>
          </a:lstStyle>
          <a:p/>
        </p:txBody>
      </p:sp>
      <p:cxnSp>
        <p:nvCxnSpPr>
          <p:cNvPr id="1111" name="Google Shape;1111;p63"/>
          <p:cNvCxnSpPr/>
          <p:nvPr/>
        </p:nvCxnSpPr>
        <p:spPr>
          <a:xfrm>
            <a:off x="1042100" y="334900"/>
            <a:ext cx="8102400" cy="0"/>
          </a:xfrm>
          <a:prstGeom prst="straightConnector1">
            <a:avLst/>
          </a:prstGeom>
          <a:noFill/>
          <a:ln cap="flat" cmpd="sng" w="9525">
            <a:solidFill>
              <a:schemeClr val="lt1"/>
            </a:solidFill>
            <a:prstDash val="solid"/>
            <a:round/>
            <a:headEnd len="sm" w="sm" type="none"/>
            <a:tailEnd len="sm" w="sm" type="none"/>
          </a:ln>
        </p:spPr>
      </p:cxnSp>
      <p:cxnSp>
        <p:nvCxnSpPr>
          <p:cNvPr id="1112" name="Google Shape;1112;p63"/>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113" name="Google Shape;1113;p63"/>
          <p:cNvCxnSpPr/>
          <p:nvPr/>
        </p:nvCxnSpPr>
        <p:spPr>
          <a:xfrm>
            <a:off x="8623975" y="-200"/>
            <a:ext cx="0" cy="5143500"/>
          </a:xfrm>
          <a:prstGeom prst="straightConnector1">
            <a:avLst/>
          </a:prstGeom>
          <a:noFill/>
          <a:ln cap="flat" cmpd="sng" w="9525">
            <a:solidFill>
              <a:schemeClr val="lt1"/>
            </a:solidFill>
            <a:prstDash val="solid"/>
            <a:round/>
            <a:headEnd len="sm" w="sm" type="none"/>
            <a:tailEnd len="sm" w="sm" type="none"/>
          </a:ln>
        </p:spPr>
      </p:cxnSp>
      <p:cxnSp>
        <p:nvCxnSpPr>
          <p:cNvPr id="1114" name="Google Shape;1114;p63"/>
          <p:cNvCxnSpPr/>
          <p:nvPr/>
        </p:nvCxnSpPr>
        <p:spPr>
          <a:xfrm>
            <a:off x="5153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115" name="Google Shape;1115;p63"/>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sp>
        <p:nvSpPr>
          <p:cNvPr id="1116" name="Google Shape;1116;p63"/>
          <p:cNvSpPr txBox="1"/>
          <p:nvPr>
            <p:ph idx="3" type="body"/>
          </p:nvPr>
        </p:nvSpPr>
        <p:spPr>
          <a:xfrm>
            <a:off x="3166350" y="1132823"/>
            <a:ext cx="5457600" cy="1604700"/>
          </a:xfrm>
          <a:prstGeom prst="rect">
            <a:avLst/>
          </a:prstGeom>
        </p:spPr>
        <p:txBody>
          <a:bodyPr anchorCtr="0" anchor="t" bIns="0" lIns="274300" spcFirstLastPara="1" rIns="182875" wrap="square" tIns="0">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1117" name="Google Shape;1117;p63"/>
          <p:cNvSpPr txBox="1"/>
          <p:nvPr>
            <p:ph idx="4" type="body"/>
          </p:nvPr>
        </p:nvSpPr>
        <p:spPr>
          <a:xfrm>
            <a:off x="3166350" y="3266210"/>
            <a:ext cx="5457600" cy="1604700"/>
          </a:xfrm>
          <a:prstGeom prst="rect">
            <a:avLst/>
          </a:prstGeom>
        </p:spPr>
        <p:txBody>
          <a:bodyPr anchorCtr="0" anchor="t" bIns="0" lIns="274300" spcFirstLastPara="1" rIns="182875" wrap="square" tIns="0">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1118" name="Google Shape;1118;p63"/>
          <p:cNvSpPr txBox="1"/>
          <p:nvPr>
            <p:ph type="title"/>
          </p:nvPr>
        </p:nvSpPr>
        <p:spPr>
          <a:xfrm flipH="1">
            <a:off x="1046175" y="334951"/>
            <a:ext cx="7576500" cy="5475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cxnSp>
        <p:nvCxnSpPr>
          <p:cNvPr id="1119" name="Google Shape;1119;p63"/>
          <p:cNvCxnSpPr/>
          <p:nvPr/>
        </p:nvCxnSpPr>
        <p:spPr>
          <a:xfrm>
            <a:off x="1042100" y="882400"/>
            <a:ext cx="75819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extLst>
    <p:ext uri="{DCECCB84-F9BA-43D5-87BE-67443E8EF086}">
      <p15:sldGuideLst>
        <p15:guide id="1" orient="horz" pos="1726">
          <p15:clr>
            <a:srgbClr val="E46962"/>
          </p15:clr>
        </p15:guide>
        <p15:guide id="2" orient="horz" pos="3042">
          <p15:clr>
            <a:srgbClr val="E46962"/>
          </p15:clr>
        </p15:guide>
      </p15:sldGuideLst>
    </p:ext>
  </p:extLs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 ALT 1">
  <p:cSld name="BLANK_1_1_1_1_1_1_1_1_1_1_1_1_1_2">
    <p:bg>
      <p:bgPr>
        <a:solidFill>
          <a:schemeClr val="lt2"/>
        </a:solidFill>
      </p:bgPr>
    </p:bg>
    <p:spTree>
      <p:nvGrpSpPr>
        <p:cNvPr id="1120" name="Shape 1120"/>
        <p:cNvGrpSpPr/>
        <p:nvPr/>
      </p:nvGrpSpPr>
      <p:grpSpPr>
        <a:xfrm>
          <a:off x="0" y="0"/>
          <a:ext cx="0" cy="0"/>
          <a:chOff x="0" y="0"/>
          <a:chExt cx="0" cy="0"/>
        </a:xfrm>
      </p:grpSpPr>
      <p:grpSp>
        <p:nvGrpSpPr>
          <p:cNvPr id="1121" name="Google Shape;1121;p64"/>
          <p:cNvGrpSpPr/>
          <p:nvPr/>
        </p:nvGrpSpPr>
        <p:grpSpPr>
          <a:xfrm rot="5400000">
            <a:off x="590952" y="3923898"/>
            <a:ext cx="369896" cy="333900"/>
            <a:chOff x="96076" y="654376"/>
            <a:chExt cx="369896" cy="333900"/>
          </a:xfrm>
        </p:grpSpPr>
        <p:cxnSp>
          <p:nvCxnSpPr>
            <p:cNvPr id="1122" name="Google Shape;1122;p64"/>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123" name="Google Shape;1123;p64"/>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124" name="Google Shape;1124;p64"/>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grpSp>
        <p:nvGrpSpPr>
          <p:cNvPr id="1125" name="Google Shape;1125;p64"/>
          <p:cNvGrpSpPr/>
          <p:nvPr/>
        </p:nvGrpSpPr>
        <p:grpSpPr>
          <a:xfrm rot="5400000">
            <a:off x="593777" y="1786135"/>
            <a:ext cx="369896" cy="333900"/>
            <a:chOff x="96076" y="654376"/>
            <a:chExt cx="369896" cy="333900"/>
          </a:xfrm>
        </p:grpSpPr>
        <p:cxnSp>
          <p:nvCxnSpPr>
            <p:cNvPr id="1126" name="Google Shape;1126;p64"/>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127" name="Google Shape;1127;p64"/>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128" name="Google Shape;1128;p64"/>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sp>
        <p:nvSpPr>
          <p:cNvPr id="1129" name="Google Shape;1129;p64"/>
          <p:cNvSpPr txBox="1"/>
          <p:nvPr/>
        </p:nvSpPr>
        <p:spPr>
          <a:xfrm>
            <a:off x="1036450" y="882400"/>
            <a:ext cx="1985100" cy="2133300"/>
          </a:xfrm>
          <a:prstGeom prst="rect">
            <a:avLst/>
          </a:prstGeom>
          <a:solidFill>
            <a:schemeClr val="lt2"/>
          </a:solidFill>
          <a:ln>
            <a:noFill/>
          </a:ln>
        </p:spPr>
        <p:txBody>
          <a:bodyPr anchorCtr="0" anchor="b" bIns="365750" lIns="182875" spcFirstLastPara="1" rIns="182875" wrap="square" tIns="91425">
            <a:normAutofit/>
          </a:bodyPr>
          <a:lstStyle/>
          <a:p>
            <a:pPr indent="0" lvl="0" marL="0" rtl="0" algn="l">
              <a:lnSpc>
                <a:spcPct val="115000"/>
              </a:lnSpc>
              <a:spcBef>
                <a:spcPts val="0"/>
              </a:spcBef>
              <a:spcAft>
                <a:spcPts val="0"/>
              </a:spcAft>
              <a:buSzPts val="1000"/>
              <a:buNone/>
            </a:pPr>
            <a:r>
              <a:t/>
            </a:r>
            <a:endParaRPr sz="1800">
              <a:solidFill>
                <a:schemeClr val="lt1"/>
              </a:solidFill>
              <a:latin typeface="Inter Light"/>
              <a:ea typeface="Inter Light"/>
              <a:cs typeface="Inter Light"/>
              <a:sym typeface="Inter Light"/>
            </a:endParaRPr>
          </a:p>
        </p:txBody>
      </p:sp>
      <p:sp>
        <p:nvSpPr>
          <p:cNvPr id="1130" name="Google Shape;1130;p64"/>
          <p:cNvSpPr txBox="1"/>
          <p:nvPr/>
        </p:nvSpPr>
        <p:spPr>
          <a:xfrm>
            <a:off x="1036450" y="3019861"/>
            <a:ext cx="1985100" cy="2133300"/>
          </a:xfrm>
          <a:prstGeom prst="rect">
            <a:avLst/>
          </a:prstGeom>
          <a:solidFill>
            <a:schemeClr val="dk1"/>
          </a:solidFill>
          <a:ln>
            <a:noFill/>
          </a:ln>
        </p:spPr>
        <p:txBody>
          <a:bodyPr anchorCtr="0" anchor="b" bIns="365750" lIns="182875" spcFirstLastPara="1" rIns="182875" wrap="square" tIns="91425">
            <a:normAutofit/>
          </a:bodyPr>
          <a:lstStyle/>
          <a:p>
            <a:pPr indent="0" lvl="0" marL="0" rtl="0" algn="l">
              <a:lnSpc>
                <a:spcPct val="115000"/>
              </a:lnSpc>
              <a:spcBef>
                <a:spcPts val="0"/>
              </a:spcBef>
              <a:spcAft>
                <a:spcPts val="0"/>
              </a:spcAft>
              <a:buSzPts val="1000"/>
              <a:buNone/>
            </a:pPr>
            <a:r>
              <a:t/>
            </a:r>
            <a:endParaRPr sz="1000">
              <a:solidFill>
                <a:schemeClr val="lt1"/>
              </a:solidFill>
              <a:latin typeface="Inter Light"/>
              <a:ea typeface="Inter Light"/>
              <a:cs typeface="Inter Light"/>
              <a:sym typeface="Inter Light"/>
            </a:endParaRPr>
          </a:p>
        </p:txBody>
      </p:sp>
      <p:sp>
        <p:nvSpPr>
          <p:cNvPr id="1131" name="Google Shape;1131;p64"/>
          <p:cNvSpPr txBox="1"/>
          <p:nvPr>
            <p:ph type="title"/>
          </p:nvPr>
        </p:nvSpPr>
        <p:spPr>
          <a:xfrm>
            <a:off x="1042100" y="886425"/>
            <a:ext cx="1979400" cy="2133300"/>
          </a:xfrm>
          <a:prstGeom prst="rect">
            <a:avLst/>
          </a:prstGeom>
        </p:spPr>
        <p:txBody>
          <a:bodyPr anchorCtr="0" anchor="ctr" bIns="45700" lIns="274300" spcFirstLastPara="1" rIns="182875" wrap="square" tIns="0">
            <a:normAutofit/>
          </a:bodyPr>
          <a:lstStyle>
            <a:lvl1pPr lvl="0">
              <a:spcBef>
                <a:spcPts val="0"/>
              </a:spcBef>
              <a:spcAft>
                <a:spcPts val="0"/>
              </a:spcAft>
              <a:buClr>
                <a:schemeClr val="lt1"/>
              </a:buClr>
              <a:buSzPts val="2400"/>
              <a:buFont typeface="Gowun Batang"/>
              <a:buNone/>
              <a:defRPr sz="2400"/>
            </a:lvl1pPr>
            <a:lvl2pPr lvl="1">
              <a:spcBef>
                <a:spcPts val="0"/>
              </a:spcBef>
              <a:spcAft>
                <a:spcPts val="0"/>
              </a:spcAft>
              <a:buClr>
                <a:schemeClr val="lt1"/>
              </a:buClr>
              <a:buSzPts val="2400"/>
              <a:buFont typeface="Gowun Batang"/>
              <a:buNone/>
              <a:defRPr sz="2400"/>
            </a:lvl2pPr>
            <a:lvl3pPr lvl="2">
              <a:spcBef>
                <a:spcPts val="0"/>
              </a:spcBef>
              <a:spcAft>
                <a:spcPts val="0"/>
              </a:spcAft>
              <a:buClr>
                <a:schemeClr val="lt1"/>
              </a:buClr>
              <a:buSzPts val="2400"/>
              <a:buFont typeface="Gowun Batang"/>
              <a:buNone/>
              <a:defRPr sz="2400"/>
            </a:lvl3pPr>
            <a:lvl4pPr lvl="3">
              <a:spcBef>
                <a:spcPts val="0"/>
              </a:spcBef>
              <a:spcAft>
                <a:spcPts val="0"/>
              </a:spcAft>
              <a:buClr>
                <a:schemeClr val="lt1"/>
              </a:buClr>
              <a:buSzPts val="2400"/>
              <a:buFont typeface="Gowun Batang"/>
              <a:buNone/>
              <a:defRPr sz="2400"/>
            </a:lvl4pPr>
            <a:lvl5pPr lvl="4">
              <a:spcBef>
                <a:spcPts val="0"/>
              </a:spcBef>
              <a:spcAft>
                <a:spcPts val="0"/>
              </a:spcAft>
              <a:buClr>
                <a:schemeClr val="lt1"/>
              </a:buClr>
              <a:buSzPts val="2400"/>
              <a:buFont typeface="Gowun Batang"/>
              <a:buNone/>
              <a:defRPr sz="2400"/>
            </a:lvl5pPr>
            <a:lvl6pPr lvl="5">
              <a:spcBef>
                <a:spcPts val="0"/>
              </a:spcBef>
              <a:spcAft>
                <a:spcPts val="0"/>
              </a:spcAft>
              <a:buClr>
                <a:schemeClr val="lt1"/>
              </a:buClr>
              <a:buSzPts val="2400"/>
              <a:buFont typeface="Gowun Batang"/>
              <a:buNone/>
              <a:defRPr sz="2400"/>
            </a:lvl6pPr>
            <a:lvl7pPr lvl="6">
              <a:spcBef>
                <a:spcPts val="0"/>
              </a:spcBef>
              <a:spcAft>
                <a:spcPts val="0"/>
              </a:spcAft>
              <a:buClr>
                <a:schemeClr val="lt1"/>
              </a:buClr>
              <a:buSzPts val="2400"/>
              <a:buFont typeface="Gowun Batang"/>
              <a:buNone/>
              <a:defRPr sz="2400"/>
            </a:lvl7pPr>
            <a:lvl8pPr lvl="7">
              <a:spcBef>
                <a:spcPts val="0"/>
              </a:spcBef>
              <a:spcAft>
                <a:spcPts val="0"/>
              </a:spcAft>
              <a:buClr>
                <a:schemeClr val="lt1"/>
              </a:buClr>
              <a:buSzPts val="2400"/>
              <a:buFont typeface="Gowun Batang"/>
              <a:buNone/>
              <a:defRPr sz="2400"/>
            </a:lvl8pPr>
            <a:lvl9pPr lvl="8">
              <a:spcBef>
                <a:spcPts val="0"/>
              </a:spcBef>
              <a:spcAft>
                <a:spcPts val="0"/>
              </a:spcAft>
              <a:buClr>
                <a:schemeClr val="lt1"/>
              </a:buClr>
              <a:buSzPts val="2400"/>
              <a:buFont typeface="Gowun Batang"/>
              <a:buNone/>
              <a:defRPr sz="2400"/>
            </a:lvl9pPr>
          </a:lstStyle>
          <a:p/>
        </p:txBody>
      </p:sp>
      <p:sp>
        <p:nvSpPr>
          <p:cNvPr id="1132" name="Google Shape;1132;p64"/>
          <p:cNvSpPr txBox="1"/>
          <p:nvPr>
            <p:ph idx="2" type="title"/>
          </p:nvPr>
        </p:nvSpPr>
        <p:spPr>
          <a:xfrm>
            <a:off x="1042100" y="3023907"/>
            <a:ext cx="1985100" cy="2133300"/>
          </a:xfrm>
          <a:prstGeom prst="rect">
            <a:avLst/>
          </a:prstGeom>
        </p:spPr>
        <p:txBody>
          <a:bodyPr anchorCtr="0" anchor="ctr" bIns="45700" lIns="274300" spcFirstLastPara="1" rIns="182875" wrap="square" tIns="0">
            <a:normAutofit/>
          </a:bodyPr>
          <a:lstStyle>
            <a:lvl1pPr lvl="0">
              <a:spcBef>
                <a:spcPts val="0"/>
              </a:spcBef>
              <a:spcAft>
                <a:spcPts val="0"/>
              </a:spcAft>
              <a:buClr>
                <a:schemeClr val="lt1"/>
              </a:buClr>
              <a:buSzPts val="2400"/>
              <a:buFont typeface="Gowun Batang"/>
              <a:buNone/>
              <a:defRPr sz="2400"/>
            </a:lvl1pPr>
            <a:lvl2pPr lvl="1">
              <a:spcBef>
                <a:spcPts val="0"/>
              </a:spcBef>
              <a:spcAft>
                <a:spcPts val="0"/>
              </a:spcAft>
              <a:buClr>
                <a:schemeClr val="lt1"/>
              </a:buClr>
              <a:buSzPts val="2400"/>
              <a:buFont typeface="Gowun Batang"/>
              <a:buNone/>
              <a:defRPr sz="2400"/>
            </a:lvl2pPr>
            <a:lvl3pPr lvl="2">
              <a:spcBef>
                <a:spcPts val="0"/>
              </a:spcBef>
              <a:spcAft>
                <a:spcPts val="0"/>
              </a:spcAft>
              <a:buClr>
                <a:schemeClr val="lt1"/>
              </a:buClr>
              <a:buSzPts val="2400"/>
              <a:buFont typeface="Gowun Batang"/>
              <a:buNone/>
              <a:defRPr sz="2400"/>
            </a:lvl3pPr>
            <a:lvl4pPr lvl="3">
              <a:spcBef>
                <a:spcPts val="0"/>
              </a:spcBef>
              <a:spcAft>
                <a:spcPts val="0"/>
              </a:spcAft>
              <a:buClr>
                <a:schemeClr val="lt1"/>
              </a:buClr>
              <a:buSzPts val="2400"/>
              <a:buFont typeface="Gowun Batang"/>
              <a:buNone/>
              <a:defRPr sz="2400"/>
            </a:lvl4pPr>
            <a:lvl5pPr lvl="4">
              <a:spcBef>
                <a:spcPts val="0"/>
              </a:spcBef>
              <a:spcAft>
                <a:spcPts val="0"/>
              </a:spcAft>
              <a:buClr>
                <a:schemeClr val="lt1"/>
              </a:buClr>
              <a:buSzPts val="2400"/>
              <a:buFont typeface="Gowun Batang"/>
              <a:buNone/>
              <a:defRPr sz="2400"/>
            </a:lvl5pPr>
            <a:lvl6pPr lvl="5">
              <a:spcBef>
                <a:spcPts val="0"/>
              </a:spcBef>
              <a:spcAft>
                <a:spcPts val="0"/>
              </a:spcAft>
              <a:buClr>
                <a:schemeClr val="lt1"/>
              </a:buClr>
              <a:buSzPts val="2400"/>
              <a:buFont typeface="Gowun Batang"/>
              <a:buNone/>
              <a:defRPr sz="2400"/>
            </a:lvl6pPr>
            <a:lvl7pPr lvl="6">
              <a:spcBef>
                <a:spcPts val="0"/>
              </a:spcBef>
              <a:spcAft>
                <a:spcPts val="0"/>
              </a:spcAft>
              <a:buClr>
                <a:schemeClr val="lt1"/>
              </a:buClr>
              <a:buSzPts val="2400"/>
              <a:buFont typeface="Gowun Batang"/>
              <a:buNone/>
              <a:defRPr sz="2400"/>
            </a:lvl7pPr>
            <a:lvl8pPr lvl="7">
              <a:spcBef>
                <a:spcPts val="0"/>
              </a:spcBef>
              <a:spcAft>
                <a:spcPts val="0"/>
              </a:spcAft>
              <a:buClr>
                <a:schemeClr val="lt1"/>
              </a:buClr>
              <a:buSzPts val="2400"/>
              <a:buFont typeface="Gowun Batang"/>
              <a:buNone/>
              <a:defRPr sz="2400"/>
            </a:lvl8pPr>
            <a:lvl9pPr lvl="8">
              <a:spcBef>
                <a:spcPts val="0"/>
              </a:spcBef>
              <a:spcAft>
                <a:spcPts val="0"/>
              </a:spcAft>
              <a:buClr>
                <a:schemeClr val="lt1"/>
              </a:buClr>
              <a:buSzPts val="2400"/>
              <a:buFont typeface="Gowun Batang"/>
              <a:buNone/>
              <a:defRPr sz="2400"/>
            </a:lvl9pPr>
          </a:lstStyle>
          <a:p/>
        </p:txBody>
      </p:sp>
      <p:sp>
        <p:nvSpPr>
          <p:cNvPr id="1133" name="Google Shape;1133;p64"/>
          <p:cNvSpPr txBox="1"/>
          <p:nvPr>
            <p:ph idx="1" type="subTitle"/>
          </p:nvPr>
        </p:nvSpPr>
        <p:spPr>
          <a:xfrm>
            <a:off x="10364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1134" name="Google Shape;1134;p64"/>
          <p:cNvSpPr txBox="1"/>
          <p:nvPr>
            <p:ph idx="3"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1135" name="Google Shape;1135;p64"/>
          <p:cNvSpPr txBox="1"/>
          <p:nvPr>
            <p:ph idx="4"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cxnSp>
        <p:nvCxnSpPr>
          <p:cNvPr id="1136" name="Google Shape;1136;p64"/>
          <p:cNvCxnSpPr/>
          <p:nvPr/>
        </p:nvCxnSpPr>
        <p:spPr>
          <a:xfrm>
            <a:off x="1042100" y="334900"/>
            <a:ext cx="8102400" cy="0"/>
          </a:xfrm>
          <a:prstGeom prst="straightConnector1">
            <a:avLst/>
          </a:prstGeom>
          <a:noFill/>
          <a:ln cap="flat" cmpd="sng" w="9525">
            <a:solidFill>
              <a:schemeClr val="lt1"/>
            </a:solidFill>
            <a:prstDash val="solid"/>
            <a:round/>
            <a:headEnd len="sm" w="sm" type="none"/>
            <a:tailEnd len="sm" w="sm" type="none"/>
          </a:ln>
        </p:spPr>
      </p:cxnSp>
      <p:cxnSp>
        <p:nvCxnSpPr>
          <p:cNvPr id="1137" name="Google Shape;1137;p64"/>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138" name="Google Shape;1138;p64"/>
          <p:cNvCxnSpPr/>
          <p:nvPr/>
        </p:nvCxnSpPr>
        <p:spPr>
          <a:xfrm>
            <a:off x="8623975" y="-200"/>
            <a:ext cx="0" cy="5143500"/>
          </a:xfrm>
          <a:prstGeom prst="straightConnector1">
            <a:avLst/>
          </a:prstGeom>
          <a:noFill/>
          <a:ln cap="flat" cmpd="sng" w="9525">
            <a:solidFill>
              <a:schemeClr val="lt1"/>
            </a:solidFill>
            <a:prstDash val="solid"/>
            <a:round/>
            <a:headEnd len="sm" w="sm" type="none"/>
            <a:tailEnd len="sm" w="sm" type="none"/>
          </a:ln>
        </p:spPr>
      </p:cxnSp>
      <p:cxnSp>
        <p:nvCxnSpPr>
          <p:cNvPr id="1139" name="Google Shape;1139;p64"/>
          <p:cNvCxnSpPr/>
          <p:nvPr/>
        </p:nvCxnSpPr>
        <p:spPr>
          <a:xfrm>
            <a:off x="5153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140" name="Google Shape;1140;p64"/>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sp>
        <p:nvSpPr>
          <p:cNvPr id="1141" name="Google Shape;1141;p64"/>
          <p:cNvSpPr txBox="1"/>
          <p:nvPr>
            <p:ph idx="5" type="body"/>
          </p:nvPr>
        </p:nvSpPr>
        <p:spPr>
          <a:xfrm>
            <a:off x="3166350" y="1132823"/>
            <a:ext cx="5457600" cy="1604700"/>
          </a:xfrm>
          <a:prstGeom prst="rect">
            <a:avLst/>
          </a:prstGeom>
        </p:spPr>
        <p:txBody>
          <a:bodyPr anchorCtr="0" anchor="t" bIns="0" lIns="274300" spcFirstLastPara="1" rIns="182875" wrap="square" tIns="0">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1142" name="Google Shape;1142;p64"/>
          <p:cNvSpPr txBox="1"/>
          <p:nvPr>
            <p:ph idx="6" type="body"/>
          </p:nvPr>
        </p:nvSpPr>
        <p:spPr>
          <a:xfrm>
            <a:off x="3166350" y="3266210"/>
            <a:ext cx="5457600" cy="1604700"/>
          </a:xfrm>
          <a:prstGeom prst="rect">
            <a:avLst/>
          </a:prstGeom>
        </p:spPr>
        <p:txBody>
          <a:bodyPr anchorCtr="0" anchor="t" bIns="0" lIns="274300" spcFirstLastPara="1" rIns="182875" wrap="square" tIns="0">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1143" name="Google Shape;1143;p64"/>
          <p:cNvSpPr txBox="1"/>
          <p:nvPr>
            <p:ph idx="7" type="title"/>
          </p:nvPr>
        </p:nvSpPr>
        <p:spPr>
          <a:xfrm flipH="1">
            <a:off x="1046175" y="334951"/>
            <a:ext cx="7576500" cy="5475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cxnSp>
        <p:nvCxnSpPr>
          <p:cNvPr id="1144" name="Google Shape;1144;p64"/>
          <p:cNvCxnSpPr/>
          <p:nvPr/>
        </p:nvCxnSpPr>
        <p:spPr>
          <a:xfrm>
            <a:off x="1042100" y="882400"/>
            <a:ext cx="75819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extLst>
    <p:ext uri="{DCECCB84-F9BA-43D5-87BE-67443E8EF086}">
      <p15:sldGuideLst>
        <p15:guide id="1" orient="horz" pos="1726">
          <p15:clr>
            <a:srgbClr val="E46962"/>
          </p15:clr>
        </p15:guide>
        <p15:guide id="2" orient="horz" pos="3042">
          <p15:clr>
            <a:srgbClr val="E46962"/>
          </p15:clr>
        </p15:guide>
      </p15:sldGuideLst>
    </p:ext>
  </p:extLst>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BLANK_1_1_1_1_1_1_1_1_1_1_1_1_1_1">
    <p:bg>
      <p:bgPr>
        <a:solidFill>
          <a:schemeClr val="lt2"/>
        </a:solidFill>
      </p:bgPr>
    </p:bg>
    <p:spTree>
      <p:nvGrpSpPr>
        <p:cNvPr id="1145" name="Shape 1145"/>
        <p:cNvGrpSpPr/>
        <p:nvPr/>
      </p:nvGrpSpPr>
      <p:grpSpPr>
        <a:xfrm>
          <a:off x="0" y="0"/>
          <a:ext cx="0" cy="0"/>
          <a:chOff x="0" y="0"/>
          <a:chExt cx="0" cy="0"/>
        </a:xfrm>
      </p:grpSpPr>
      <p:grpSp>
        <p:nvGrpSpPr>
          <p:cNvPr id="1146" name="Google Shape;1146;p65"/>
          <p:cNvGrpSpPr/>
          <p:nvPr/>
        </p:nvGrpSpPr>
        <p:grpSpPr>
          <a:xfrm rot="5400000">
            <a:off x="593015" y="4280998"/>
            <a:ext cx="369896" cy="333900"/>
            <a:chOff x="96076" y="654376"/>
            <a:chExt cx="369896" cy="333900"/>
          </a:xfrm>
        </p:grpSpPr>
        <p:cxnSp>
          <p:nvCxnSpPr>
            <p:cNvPr id="1147" name="Google Shape;1147;p65"/>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148" name="Google Shape;1148;p65"/>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149" name="Google Shape;1149;p65"/>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grpSp>
        <p:nvGrpSpPr>
          <p:cNvPr id="1150" name="Google Shape;1150;p65"/>
          <p:cNvGrpSpPr/>
          <p:nvPr/>
        </p:nvGrpSpPr>
        <p:grpSpPr>
          <a:xfrm rot="5400000">
            <a:off x="591615" y="2800698"/>
            <a:ext cx="369896" cy="333900"/>
            <a:chOff x="96076" y="654376"/>
            <a:chExt cx="369896" cy="333900"/>
          </a:xfrm>
        </p:grpSpPr>
        <p:cxnSp>
          <p:nvCxnSpPr>
            <p:cNvPr id="1151" name="Google Shape;1151;p65"/>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152" name="Google Shape;1152;p65"/>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153" name="Google Shape;1153;p65"/>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grpSp>
        <p:nvGrpSpPr>
          <p:cNvPr id="1154" name="Google Shape;1154;p65"/>
          <p:cNvGrpSpPr/>
          <p:nvPr/>
        </p:nvGrpSpPr>
        <p:grpSpPr>
          <a:xfrm rot="5400000">
            <a:off x="594440" y="1320410"/>
            <a:ext cx="369896" cy="333900"/>
            <a:chOff x="96076" y="654376"/>
            <a:chExt cx="369896" cy="333900"/>
          </a:xfrm>
        </p:grpSpPr>
        <p:cxnSp>
          <p:nvCxnSpPr>
            <p:cNvPr id="1155" name="Google Shape;1155;p65"/>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156" name="Google Shape;1156;p65"/>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157" name="Google Shape;1157;p65"/>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sp>
        <p:nvSpPr>
          <p:cNvPr id="1158" name="Google Shape;1158;p65"/>
          <p:cNvSpPr txBox="1"/>
          <p:nvPr>
            <p:ph type="title"/>
          </p:nvPr>
        </p:nvSpPr>
        <p:spPr>
          <a:xfrm flipH="1">
            <a:off x="1046175" y="334951"/>
            <a:ext cx="7576500" cy="5475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sp>
        <p:nvSpPr>
          <p:cNvPr id="1159" name="Google Shape;1159;p65"/>
          <p:cNvSpPr txBox="1"/>
          <p:nvPr/>
        </p:nvSpPr>
        <p:spPr>
          <a:xfrm>
            <a:off x="1040600" y="3719118"/>
            <a:ext cx="1985100" cy="1424400"/>
          </a:xfrm>
          <a:prstGeom prst="rect">
            <a:avLst/>
          </a:prstGeom>
          <a:solidFill>
            <a:schemeClr val="lt2"/>
          </a:solidFill>
          <a:ln>
            <a:noFill/>
          </a:ln>
        </p:spPr>
        <p:txBody>
          <a:bodyPr anchorCtr="0" anchor="b" bIns="365750" lIns="182875" spcFirstLastPara="1" rIns="182875" wrap="square" tIns="91425">
            <a:normAutofit/>
          </a:bodyPr>
          <a:lstStyle/>
          <a:p>
            <a:pPr indent="0" lvl="0" marL="0" rtl="0" algn="l">
              <a:lnSpc>
                <a:spcPct val="115000"/>
              </a:lnSpc>
              <a:spcBef>
                <a:spcPts val="0"/>
              </a:spcBef>
              <a:spcAft>
                <a:spcPts val="0"/>
              </a:spcAft>
              <a:buSzPts val="1000"/>
              <a:buNone/>
            </a:pPr>
            <a:r>
              <a:t/>
            </a:r>
            <a:endParaRPr sz="1000">
              <a:solidFill>
                <a:schemeClr val="lt1"/>
              </a:solidFill>
              <a:latin typeface="Inter Light"/>
              <a:ea typeface="Inter Light"/>
              <a:cs typeface="Inter Light"/>
              <a:sym typeface="Inter Light"/>
            </a:endParaRPr>
          </a:p>
        </p:txBody>
      </p:sp>
      <p:sp>
        <p:nvSpPr>
          <p:cNvPr id="1160" name="Google Shape;1160;p65"/>
          <p:cNvSpPr txBox="1"/>
          <p:nvPr/>
        </p:nvSpPr>
        <p:spPr>
          <a:xfrm>
            <a:off x="1040600" y="2311041"/>
            <a:ext cx="1985100" cy="1424400"/>
          </a:xfrm>
          <a:prstGeom prst="rect">
            <a:avLst/>
          </a:prstGeom>
          <a:solidFill>
            <a:schemeClr val="dk1"/>
          </a:solidFill>
          <a:ln>
            <a:noFill/>
          </a:ln>
        </p:spPr>
        <p:txBody>
          <a:bodyPr anchorCtr="0" anchor="b" bIns="365750" lIns="182875" spcFirstLastPara="1" rIns="182875" wrap="square" tIns="91425">
            <a:normAutofit/>
          </a:bodyPr>
          <a:lstStyle/>
          <a:p>
            <a:pPr indent="0" lvl="0" marL="0" rtl="0" algn="l">
              <a:lnSpc>
                <a:spcPct val="115000"/>
              </a:lnSpc>
              <a:spcBef>
                <a:spcPts val="0"/>
              </a:spcBef>
              <a:spcAft>
                <a:spcPts val="0"/>
              </a:spcAft>
              <a:buSzPts val="1000"/>
              <a:buNone/>
            </a:pPr>
            <a:r>
              <a:t/>
            </a:r>
            <a:endParaRPr sz="1000">
              <a:solidFill>
                <a:schemeClr val="lt1"/>
              </a:solidFill>
              <a:latin typeface="Inter Light"/>
              <a:ea typeface="Inter Light"/>
              <a:cs typeface="Inter Light"/>
              <a:sym typeface="Inter Light"/>
            </a:endParaRPr>
          </a:p>
        </p:txBody>
      </p:sp>
      <p:sp>
        <p:nvSpPr>
          <p:cNvPr id="1161" name="Google Shape;1161;p65"/>
          <p:cNvSpPr txBox="1"/>
          <p:nvPr/>
        </p:nvSpPr>
        <p:spPr>
          <a:xfrm>
            <a:off x="1040600" y="882450"/>
            <a:ext cx="1985100" cy="1424400"/>
          </a:xfrm>
          <a:prstGeom prst="rect">
            <a:avLst/>
          </a:prstGeom>
          <a:solidFill>
            <a:schemeClr val="lt2"/>
          </a:solidFill>
          <a:ln>
            <a:noFill/>
          </a:ln>
        </p:spPr>
        <p:txBody>
          <a:bodyPr anchorCtr="0" anchor="b" bIns="365750" lIns="182875" spcFirstLastPara="1" rIns="182875" wrap="square" tIns="91425">
            <a:normAutofit/>
          </a:bodyPr>
          <a:lstStyle/>
          <a:p>
            <a:pPr indent="0" lvl="0" marL="0" rtl="0" algn="l">
              <a:lnSpc>
                <a:spcPct val="115000"/>
              </a:lnSpc>
              <a:spcBef>
                <a:spcPts val="0"/>
              </a:spcBef>
              <a:spcAft>
                <a:spcPts val="0"/>
              </a:spcAft>
              <a:buSzPts val="1000"/>
              <a:buNone/>
            </a:pPr>
            <a:r>
              <a:t/>
            </a:r>
            <a:endParaRPr sz="1000">
              <a:solidFill>
                <a:schemeClr val="lt1"/>
              </a:solidFill>
              <a:latin typeface="Inter Light"/>
              <a:ea typeface="Inter Light"/>
              <a:cs typeface="Inter Light"/>
              <a:sym typeface="Inter Light"/>
            </a:endParaRPr>
          </a:p>
        </p:txBody>
      </p:sp>
      <p:sp>
        <p:nvSpPr>
          <p:cNvPr id="1162" name="Google Shape;1162;p65"/>
          <p:cNvSpPr txBox="1"/>
          <p:nvPr>
            <p:ph idx="1" type="body"/>
          </p:nvPr>
        </p:nvSpPr>
        <p:spPr>
          <a:xfrm>
            <a:off x="3166350" y="2557587"/>
            <a:ext cx="5457600" cy="1173600"/>
          </a:xfrm>
          <a:prstGeom prst="rect">
            <a:avLst/>
          </a:prstGeom>
        </p:spPr>
        <p:txBody>
          <a:bodyPr anchorCtr="0" anchor="t" bIns="0" lIns="274300" spcFirstLastPara="1" rIns="182875" wrap="square" tIns="0">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1163" name="Google Shape;1163;p65"/>
          <p:cNvSpPr txBox="1"/>
          <p:nvPr>
            <p:ph idx="2" type="body"/>
          </p:nvPr>
        </p:nvSpPr>
        <p:spPr>
          <a:xfrm>
            <a:off x="3166350" y="3965664"/>
            <a:ext cx="5457600" cy="1173600"/>
          </a:xfrm>
          <a:prstGeom prst="rect">
            <a:avLst/>
          </a:prstGeom>
        </p:spPr>
        <p:txBody>
          <a:bodyPr anchorCtr="0" anchor="t" bIns="0" lIns="274300" spcFirstLastPara="1" rIns="182875" wrap="square" tIns="0">
            <a:normAutofit/>
          </a:bodyPr>
          <a:lstStyle>
            <a:lvl1pPr indent="-292100" lvl="0" marL="457200">
              <a:spcBef>
                <a:spcPts val="0"/>
              </a:spcBef>
              <a:spcAft>
                <a:spcPts val="0"/>
              </a:spcAft>
              <a:buSzPts val="1000"/>
              <a:buFont typeface="Inter Light"/>
              <a:buChar char="●"/>
              <a:defRPr sz="1000">
                <a:latin typeface="Inter Light"/>
                <a:ea typeface="Inter Light"/>
                <a:cs typeface="Inter Light"/>
                <a:sym typeface="Inter Light"/>
              </a:defRPr>
            </a:lvl1pPr>
            <a:lvl2pPr indent="-292100" lvl="1" marL="914400">
              <a:spcBef>
                <a:spcPts val="800"/>
              </a:spcBef>
              <a:spcAft>
                <a:spcPts val="0"/>
              </a:spcAft>
              <a:buSzPts val="1000"/>
              <a:buFont typeface="Inter Light"/>
              <a:buChar char="○"/>
              <a:defRPr sz="1000">
                <a:latin typeface="Inter Light"/>
                <a:ea typeface="Inter Light"/>
                <a:cs typeface="Inter Light"/>
                <a:sym typeface="Inter Light"/>
              </a:defRPr>
            </a:lvl2pPr>
            <a:lvl3pPr indent="-292100" lvl="2" marL="1371600">
              <a:spcBef>
                <a:spcPts val="800"/>
              </a:spcBef>
              <a:spcAft>
                <a:spcPts val="0"/>
              </a:spcAft>
              <a:buSzPts val="1000"/>
              <a:buFont typeface="Inter Light"/>
              <a:buChar char="■"/>
              <a:defRPr sz="1000">
                <a:latin typeface="Inter Light"/>
                <a:ea typeface="Inter Light"/>
                <a:cs typeface="Inter Light"/>
                <a:sym typeface="Inter Light"/>
              </a:defRPr>
            </a:lvl3pPr>
            <a:lvl4pPr indent="-292100" lvl="3" marL="1828800">
              <a:spcBef>
                <a:spcPts val="800"/>
              </a:spcBef>
              <a:spcAft>
                <a:spcPts val="0"/>
              </a:spcAft>
              <a:buSzPts val="1000"/>
              <a:buFont typeface="Inter Light"/>
              <a:buChar char="●"/>
              <a:defRPr sz="1000">
                <a:latin typeface="Inter Light"/>
                <a:ea typeface="Inter Light"/>
                <a:cs typeface="Inter Light"/>
                <a:sym typeface="Inter Light"/>
              </a:defRPr>
            </a:lvl4pPr>
            <a:lvl5pPr indent="-292100" lvl="4" marL="2286000">
              <a:spcBef>
                <a:spcPts val="800"/>
              </a:spcBef>
              <a:spcAft>
                <a:spcPts val="0"/>
              </a:spcAft>
              <a:buSzPts val="1000"/>
              <a:buFont typeface="Inter Light"/>
              <a:buChar char="○"/>
              <a:defRPr sz="1000">
                <a:latin typeface="Inter Light"/>
                <a:ea typeface="Inter Light"/>
                <a:cs typeface="Inter Light"/>
                <a:sym typeface="Inter Light"/>
              </a:defRPr>
            </a:lvl5pPr>
            <a:lvl6pPr indent="-292100" lvl="5" marL="2743200">
              <a:spcBef>
                <a:spcPts val="800"/>
              </a:spcBef>
              <a:spcAft>
                <a:spcPts val="0"/>
              </a:spcAft>
              <a:buSzPts val="1000"/>
              <a:buFont typeface="Inter Light"/>
              <a:buChar char="■"/>
              <a:defRPr sz="1000">
                <a:latin typeface="Inter Light"/>
                <a:ea typeface="Inter Light"/>
                <a:cs typeface="Inter Light"/>
                <a:sym typeface="Inter Light"/>
              </a:defRPr>
            </a:lvl6pPr>
            <a:lvl7pPr indent="-292100" lvl="6" marL="3200400">
              <a:spcBef>
                <a:spcPts val="800"/>
              </a:spcBef>
              <a:spcAft>
                <a:spcPts val="0"/>
              </a:spcAft>
              <a:buSzPts val="1000"/>
              <a:buFont typeface="Inter Light"/>
              <a:buChar char="●"/>
              <a:defRPr sz="1000">
                <a:latin typeface="Inter Light"/>
                <a:ea typeface="Inter Light"/>
                <a:cs typeface="Inter Light"/>
                <a:sym typeface="Inter Light"/>
              </a:defRPr>
            </a:lvl7pPr>
            <a:lvl8pPr indent="-292100" lvl="7" marL="3657600">
              <a:spcBef>
                <a:spcPts val="800"/>
              </a:spcBef>
              <a:spcAft>
                <a:spcPts val="0"/>
              </a:spcAft>
              <a:buSzPts val="1000"/>
              <a:buFont typeface="Inter Light"/>
              <a:buChar char="○"/>
              <a:defRPr sz="1000">
                <a:latin typeface="Inter Light"/>
                <a:ea typeface="Inter Light"/>
                <a:cs typeface="Inter Light"/>
                <a:sym typeface="Inter Light"/>
              </a:defRPr>
            </a:lvl8pPr>
            <a:lvl9pPr indent="-292100" lvl="8" marL="4114800">
              <a:spcBef>
                <a:spcPts val="800"/>
              </a:spcBef>
              <a:spcAft>
                <a:spcPts val="800"/>
              </a:spcAft>
              <a:buSzPts val="1000"/>
              <a:buFont typeface="Inter Light"/>
              <a:buChar char="■"/>
              <a:defRPr sz="1000">
                <a:latin typeface="Inter Light"/>
                <a:ea typeface="Inter Light"/>
                <a:cs typeface="Inter Light"/>
                <a:sym typeface="Inter Light"/>
              </a:defRPr>
            </a:lvl9pPr>
          </a:lstStyle>
          <a:p/>
        </p:txBody>
      </p:sp>
      <p:cxnSp>
        <p:nvCxnSpPr>
          <p:cNvPr id="1164" name="Google Shape;1164;p65"/>
          <p:cNvCxnSpPr/>
          <p:nvPr/>
        </p:nvCxnSpPr>
        <p:spPr>
          <a:xfrm>
            <a:off x="1042100" y="334900"/>
            <a:ext cx="8102400" cy="0"/>
          </a:xfrm>
          <a:prstGeom prst="straightConnector1">
            <a:avLst/>
          </a:prstGeom>
          <a:noFill/>
          <a:ln cap="flat" cmpd="sng" w="9525">
            <a:solidFill>
              <a:schemeClr val="lt1"/>
            </a:solidFill>
            <a:prstDash val="solid"/>
            <a:round/>
            <a:headEnd len="sm" w="sm" type="none"/>
            <a:tailEnd len="sm" w="sm" type="none"/>
          </a:ln>
        </p:spPr>
      </p:cxnSp>
      <p:cxnSp>
        <p:nvCxnSpPr>
          <p:cNvPr id="1165" name="Google Shape;1165;p65"/>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166" name="Google Shape;1166;p65"/>
          <p:cNvCxnSpPr/>
          <p:nvPr/>
        </p:nvCxnSpPr>
        <p:spPr>
          <a:xfrm>
            <a:off x="5153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167" name="Google Shape;1167;p65"/>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168" name="Google Shape;1168;p65"/>
          <p:cNvCxnSpPr/>
          <p:nvPr/>
        </p:nvCxnSpPr>
        <p:spPr>
          <a:xfrm>
            <a:off x="8623975" y="-200"/>
            <a:ext cx="0" cy="5143500"/>
          </a:xfrm>
          <a:prstGeom prst="straightConnector1">
            <a:avLst/>
          </a:prstGeom>
          <a:noFill/>
          <a:ln cap="flat" cmpd="sng" w="9525">
            <a:solidFill>
              <a:schemeClr val="lt1"/>
            </a:solidFill>
            <a:prstDash val="solid"/>
            <a:round/>
            <a:headEnd len="sm" w="sm" type="none"/>
            <a:tailEnd len="sm" w="sm" type="none"/>
          </a:ln>
        </p:spPr>
      </p:cxnSp>
      <p:sp>
        <p:nvSpPr>
          <p:cNvPr id="1169" name="Google Shape;1169;p65"/>
          <p:cNvSpPr txBox="1"/>
          <p:nvPr>
            <p:ph idx="3" type="body"/>
          </p:nvPr>
        </p:nvSpPr>
        <p:spPr>
          <a:xfrm>
            <a:off x="3166350" y="1128996"/>
            <a:ext cx="5457600" cy="1173600"/>
          </a:xfrm>
          <a:prstGeom prst="rect">
            <a:avLst/>
          </a:prstGeom>
        </p:spPr>
        <p:txBody>
          <a:bodyPr anchorCtr="0" anchor="t" bIns="0" lIns="274300" spcFirstLastPara="1" rIns="182875" wrap="square" tIns="0">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cxnSp>
        <p:nvCxnSpPr>
          <p:cNvPr id="1170" name="Google Shape;1170;p65"/>
          <p:cNvCxnSpPr/>
          <p:nvPr/>
        </p:nvCxnSpPr>
        <p:spPr>
          <a:xfrm>
            <a:off x="1042100" y="882400"/>
            <a:ext cx="7581900" cy="0"/>
          </a:xfrm>
          <a:prstGeom prst="straightConnector1">
            <a:avLst/>
          </a:prstGeom>
          <a:noFill/>
          <a:ln cap="flat" cmpd="sng" w="9525">
            <a:solidFill>
              <a:schemeClr val="lt1"/>
            </a:solidFill>
            <a:prstDash val="solid"/>
            <a:round/>
            <a:headEnd len="sm" w="sm" type="none"/>
            <a:tailEnd len="sm" w="sm" type="none"/>
          </a:ln>
        </p:spPr>
      </p:cxnSp>
      <p:sp>
        <p:nvSpPr>
          <p:cNvPr id="1171" name="Google Shape;1171;p65"/>
          <p:cNvSpPr txBox="1"/>
          <p:nvPr>
            <p:ph idx="4" type="subTitle"/>
          </p:nvPr>
        </p:nvSpPr>
        <p:spPr>
          <a:xfrm>
            <a:off x="1042075" y="882450"/>
            <a:ext cx="1985100" cy="1424400"/>
          </a:xfrm>
          <a:prstGeom prst="rect">
            <a:avLst/>
          </a:prstGeom>
        </p:spPr>
        <p:txBody>
          <a:bodyPr anchorCtr="0" anchor="ctr" bIns="91425" lIns="274300" spcFirstLastPara="1" rIns="182875" wrap="square" tIns="91425">
            <a:noAutofit/>
          </a:bodyPr>
          <a:lstStyle>
            <a:lvl1pPr lvl="0">
              <a:lnSpc>
                <a:spcPct val="100000"/>
              </a:lnSpc>
              <a:spcBef>
                <a:spcPts val="0"/>
              </a:spcBef>
              <a:spcAft>
                <a:spcPts val="0"/>
              </a:spcAft>
              <a:buSzPts val="1800"/>
              <a:buFont typeface="Gowun Batang"/>
              <a:buNone/>
              <a:defRPr sz="1800">
                <a:latin typeface="Gowun Batang"/>
                <a:ea typeface="Gowun Batang"/>
                <a:cs typeface="Gowun Batang"/>
                <a:sym typeface="Gowun Batang"/>
              </a:defRPr>
            </a:lvl1pPr>
            <a:lvl2pPr lvl="1">
              <a:lnSpc>
                <a:spcPct val="100000"/>
              </a:lnSpc>
              <a:spcBef>
                <a:spcPts val="800"/>
              </a:spcBef>
              <a:spcAft>
                <a:spcPts val="0"/>
              </a:spcAft>
              <a:buSzPts val="1800"/>
              <a:buFont typeface="Gowun Batang"/>
              <a:buNone/>
              <a:defRPr sz="1800">
                <a:latin typeface="Gowun Batang"/>
                <a:ea typeface="Gowun Batang"/>
                <a:cs typeface="Gowun Batang"/>
                <a:sym typeface="Gowun Batang"/>
              </a:defRPr>
            </a:lvl2pPr>
            <a:lvl3pPr lvl="2">
              <a:lnSpc>
                <a:spcPct val="100000"/>
              </a:lnSpc>
              <a:spcBef>
                <a:spcPts val="800"/>
              </a:spcBef>
              <a:spcAft>
                <a:spcPts val="0"/>
              </a:spcAft>
              <a:buSzPts val="1800"/>
              <a:buFont typeface="Gowun Batang"/>
              <a:buNone/>
              <a:defRPr sz="1800">
                <a:latin typeface="Gowun Batang"/>
                <a:ea typeface="Gowun Batang"/>
                <a:cs typeface="Gowun Batang"/>
                <a:sym typeface="Gowun Batang"/>
              </a:defRPr>
            </a:lvl3pPr>
            <a:lvl4pPr lvl="3">
              <a:lnSpc>
                <a:spcPct val="100000"/>
              </a:lnSpc>
              <a:spcBef>
                <a:spcPts val="800"/>
              </a:spcBef>
              <a:spcAft>
                <a:spcPts val="0"/>
              </a:spcAft>
              <a:buSzPts val="1800"/>
              <a:buFont typeface="Gowun Batang"/>
              <a:buNone/>
              <a:defRPr sz="1800">
                <a:latin typeface="Gowun Batang"/>
                <a:ea typeface="Gowun Batang"/>
                <a:cs typeface="Gowun Batang"/>
                <a:sym typeface="Gowun Batang"/>
              </a:defRPr>
            </a:lvl4pPr>
            <a:lvl5pPr lvl="4">
              <a:lnSpc>
                <a:spcPct val="100000"/>
              </a:lnSpc>
              <a:spcBef>
                <a:spcPts val="800"/>
              </a:spcBef>
              <a:spcAft>
                <a:spcPts val="0"/>
              </a:spcAft>
              <a:buSzPts val="1800"/>
              <a:buFont typeface="Gowun Batang"/>
              <a:buNone/>
              <a:defRPr sz="1800">
                <a:latin typeface="Gowun Batang"/>
                <a:ea typeface="Gowun Batang"/>
                <a:cs typeface="Gowun Batang"/>
                <a:sym typeface="Gowun Batang"/>
              </a:defRPr>
            </a:lvl5pPr>
            <a:lvl6pPr lvl="5">
              <a:lnSpc>
                <a:spcPct val="100000"/>
              </a:lnSpc>
              <a:spcBef>
                <a:spcPts val="800"/>
              </a:spcBef>
              <a:spcAft>
                <a:spcPts val="0"/>
              </a:spcAft>
              <a:buSzPts val="1800"/>
              <a:buFont typeface="Gowun Batang"/>
              <a:buNone/>
              <a:defRPr sz="1800">
                <a:latin typeface="Gowun Batang"/>
                <a:ea typeface="Gowun Batang"/>
                <a:cs typeface="Gowun Batang"/>
                <a:sym typeface="Gowun Batang"/>
              </a:defRPr>
            </a:lvl6pPr>
            <a:lvl7pPr lvl="6">
              <a:lnSpc>
                <a:spcPct val="100000"/>
              </a:lnSpc>
              <a:spcBef>
                <a:spcPts val="800"/>
              </a:spcBef>
              <a:spcAft>
                <a:spcPts val="0"/>
              </a:spcAft>
              <a:buSzPts val="1800"/>
              <a:buFont typeface="Gowun Batang"/>
              <a:buNone/>
              <a:defRPr sz="1800">
                <a:latin typeface="Gowun Batang"/>
                <a:ea typeface="Gowun Batang"/>
                <a:cs typeface="Gowun Batang"/>
                <a:sym typeface="Gowun Batang"/>
              </a:defRPr>
            </a:lvl7pPr>
            <a:lvl8pPr lvl="7">
              <a:lnSpc>
                <a:spcPct val="100000"/>
              </a:lnSpc>
              <a:spcBef>
                <a:spcPts val="800"/>
              </a:spcBef>
              <a:spcAft>
                <a:spcPts val="0"/>
              </a:spcAft>
              <a:buSzPts val="1800"/>
              <a:buFont typeface="Gowun Batang"/>
              <a:buNone/>
              <a:defRPr sz="1800">
                <a:latin typeface="Gowun Batang"/>
                <a:ea typeface="Gowun Batang"/>
                <a:cs typeface="Gowun Batang"/>
                <a:sym typeface="Gowun Batang"/>
              </a:defRPr>
            </a:lvl8pPr>
            <a:lvl9pPr lvl="8">
              <a:lnSpc>
                <a:spcPct val="100000"/>
              </a:lnSpc>
              <a:spcBef>
                <a:spcPts val="800"/>
              </a:spcBef>
              <a:spcAft>
                <a:spcPts val="800"/>
              </a:spcAft>
              <a:buSzPts val="1800"/>
              <a:buFont typeface="Gowun Batang"/>
              <a:buNone/>
              <a:defRPr sz="1800">
                <a:latin typeface="Gowun Batang"/>
                <a:ea typeface="Gowun Batang"/>
                <a:cs typeface="Gowun Batang"/>
                <a:sym typeface="Gowun Batang"/>
              </a:defRPr>
            </a:lvl9pPr>
          </a:lstStyle>
          <a:p/>
        </p:txBody>
      </p:sp>
      <p:sp>
        <p:nvSpPr>
          <p:cNvPr id="1172" name="Google Shape;1172;p65"/>
          <p:cNvSpPr txBox="1"/>
          <p:nvPr>
            <p:ph idx="5" type="subTitle"/>
          </p:nvPr>
        </p:nvSpPr>
        <p:spPr>
          <a:xfrm>
            <a:off x="1042075" y="2311050"/>
            <a:ext cx="1985100" cy="1424400"/>
          </a:xfrm>
          <a:prstGeom prst="rect">
            <a:avLst/>
          </a:prstGeom>
        </p:spPr>
        <p:txBody>
          <a:bodyPr anchorCtr="0" anchor="ctr" bIns="91425" lIns="274300" spcFirstLastPara="1" rIns="182875" wrap="square" tIns="91425">
            <a:noAutofit/>
          </a:bodyPr>
          <a:lstStyle>
            <a:lvl1pPr lvl="0">
              <a:lnSpc>
                <a:spcPct val="100000"/>
              </a:lnSpc>
              <a:spcBef>
                <a:spcPts val="0"/>
              </a:spcBef>
              <a:spcAft>
                <a:spcPts val="0"/>
              </a:spcAft>
              <a:buSzPts val="1800"/>
              <a:buFont typeface="Gowun Batang"/>
              <a:buNone/>
              <a:defRPr sz="1800">
                <a:latin typeface="Gowun Batang"/>
                <a:ea typeface="Gowun Batang"/>
                <a:cs typeface="Gowun Batang"/>
                <a:sym typeface="Gowun Batang"/>
              </a:defRPr>
            </a:lvl1pPr>
            <a:lvl2pPr lvl="1">
              <a:lnSpc>
                <a:spcPct val="100000"/>
              </a:lnSpc>
              <a:spcBef>
                <a:spcPts val="800"/>
              </a:spcBef>
              <a:spcAft>
                <a:spcPts val="0"/>
              </a:spcAft>
              <a:buSzPts val="1800"/>
              <a:buFont typeface="Gowun Batang"/>
              <a:buNone/>
              <a:defRPr sz="1800">
                <a:latin typeface="Gowun Batang"/>
                <a:ea typeface="Gowun Batang"/>
                <a:cs typeface="Gowun Batang"/>
                <a:sym typeface="Gowun Batang"/>
              </a:defRPr>
            </a:lvl2pPr>
            <a:lvl3pPr lvl="2">
              <a:lnSpc>
                <a:spcPct val="100000"/>
              </a:lnSpc>
              <a:spcBef>
                <a:spcPts val="800"/>
              </a:spcBef>
              <a:spcAft>
                <a:spcPts val="0"/>
              </a:spcAft>
              <a:buSzPts val="1800"/>
              <a:buFont typeface="Gowun Batang"/>
              <a:buNone/>
              <a:defRPr sz="1800">
                <a:latin typeface="Gowun Batang"/>
                <a:ea typeface="Gowun Batang"/>
                <a:cs typeface="Gowun Batang"/>
                <a:sym typeface="Gowun Batang"/>
              </a:defRPr>
            </a:lvl3pPr>
            <a:lvl4pPr lvl="3">
              <a:lnSpc>
                <a:spcPct val="100000"/>
              </a:lnSpc>
              <a:spcBef>
                <a:spcPts val="800"/>
              </a:spcBef>
              <a:spcAft>
                <a:spcPts val="0"/>
              </a:spcAft>
              <a:buSzPts val="1800"/>
              <a:buFont typeface="Gowun Batang"/>
              <a:buNone/>
              <a:defRPr sz="1800">
                <a:latin typeface="Gowun Batang"/>
                <a:ea typeface="Gowun Batang"/>
                <a:cs typeface="Gowun Batang"/>
                <a:sym typeface="Gowun Batang"/>
              </a:defRPr>
            </a:lvl4pPr>
            <a:lvl5pPr lvl="4">
              <a:lnSpc>
                <a:spcPct val="100000"/>
              </a:lnSpc>
              <a:spcBef>
                <a:spcPts val="800"/>
              </a:spcBef>
              <a:spcAft>
                <a:spcPts val="0"/>
              </a:spcAft>
              <a:buSzPts val="1800"/>
              <a:buFont typeface="Gowun Batang"/>
              <a:buNone/>
              <a:defRPr sz="1800">
                <a:latin typeface="Gowun Batang"/>
                <a:ea typeface="Gowun Batang"/>
                <a:cs typeface="Gowun Batang"/>
                <a:sym typeface="Gowun Batang"/>
              </a:defRPr>
            </a:lvl5pPr>
            <a:lvl6pPr lvl="5">
              <a:lnSpc>
                <a:spcPct val="100000"/>
              </a:lnSpc>
              <a:spcBef>
                <a:spcPts val="800"/>
              </a:spcBef>
              <a:spcAft>
                <a:spcPts val="0"/>
              </a:spcAft>
              <a:buSzPts val="1800"/>
              <a:buFont typeface="Gowun Batang"/>
              <a:buNone/>
              <a:defRPr sz="1800">
                <a:latin typeface="Gowun Batang"/>
                <a:ea typeface="Gowun Batang"/>
                <a:cs typeface="Gowun Batang"/>
                <a:sym typeface="Gowun Batang"/>
              </a:defRPr>
            </a:lvl6pPr>
            <a:lvl7pPr lvl="6">
              <a:lnSpc>
                <a:spcPct val="100000"/>
              </a:lnSpc>
              <a:spcBef>
                <a:spcPts val="800"/>
              </a:spcBef>
              <a:spcAft>
                <a:spcPts val="0"/>
              </a:spcAft>
              <a:buSzPts val="1800"/>
              <a:buFont typeface="Gowun Batang"/>
              <a:buNone/>
              <a:defRPr sz="1800">
                <a:latin typeface="Gowun Batang"/>
                <a:ea typeface="Gowun Batang"/>
                <a:cs typeface="Gowun Batang"/>
                <a:sym typeface="Gowun Batang"/>
              </a:defRPr>
            </a:lvl7pPr>
            <a:lvl8pPr lvl="7">
              <a:lnSpc>
                <a:spcPct val="100000"/>
              </a:lnSpc>
              <a:spcBef>
                <a:spcPts val="800"/>
              </a:spcBef>
              <a:spcAft>
                <a:spcPts val="0"/>
              </a:spcAft>
              <a:buSzPts val="1800"/>
              <a:buFont typeface="Gowun Batang"/>
              <a:buNone/>
              <a:defRPr sz="1800">
                <a:latin typeface="Gowun Batang"/>
                <a:ea typeface="Gowun Batang"/>
                <a:cs typeface="Gowun Batang"/>
                <a:sym typeface="Gowun Batang"/>
              </a:defRPr>
            </a:lvl8pPr>
            <a:lvl9pPr lvl="8">
              <a:lnSpc>
                <a:spcPct val="100000"/>
              </a:lnSpc>
              <a:spcBef>
                <a:spcPts val="800"/>
              </a:spcBef>
              <a:spcAft>
                <a:spcPts val="800"/>
              </a:spcAft>
              <a:buSzPts val="1800"/>
              <a:buFont typeface="Gowun Batang"/>
              <a:buNone/>
              <a:defRPr sz="1800">
                <a:latin typeface="Gowun Batang"/>
                <a:ea typeface="Gowun Batang"/>
                <a:cs typeface="Gowun Batang"/>
                <a:sym typeface="Gowun Batang"/>
              </a:defRPr>
            </a:lvl9pPr>
          </a:lstStyle>
          <a:p/>
        </p:txBody>
      </p:sp>
      <p:sp>
        <p:nvSpPr>
          <p:cNvPr id="1173" name="Google Shape;1173;p65"/>
          <p:cNvSpPr txBox="1"/>
          <p:nvPr>
            <p:ph idx="6" type="subTitle"/>
          </p:nvPr>
        </p:nvSpPr>
        <p:spPr>
          <a:xfrm>
            <a:off x="1042075" y="3735450"/>
            <a:ext cx="1985100" cy="1424400"/>
          </a:xfrm>
          <a:prstGeom prst="rect">
            <a:avLst/>
          </a:prstGeom>
        </p:spPr>
        <p:txBody>
          <a:bodyPr anchorCtr="0" anchor="ctr" bIns="91425" lIns="274300" spcFirstLastPara="1" rIns="182875" wrap="square" tIns="91425">
            <a:noAutofit/>
          </a:bodyPr>
          <a:lstStyle>
            <a:lvl1pPr lvl="0">
              <a:lnSpc>
                <a:spcPct val="100000"/>
              </a:lnSpc>
              <a:spcBef>
                <a:spcPts val="0"/>
              </a:spcBef>
              <a:spcAft>
                <a:spcPts val="0"/>
              </a:spcAft>
              <a:buSzPts val="1800"/>
              <a:buFont typeface="Gowun Batang"/>
              <a:buNone/>
              <a:defRPr sz="1800">
                <a:latin typeface="Gowun Batang"/>
                <a:ea typeface="Gowun Batang"/>
                <a:cs typeface="Gowun Batang"/>
                <a:sym typeface="Gowun Batang"/>
              </a:defRPr>
            </a:lvl1pPr>
            <a:lvl2pPr lvl="1">
              <a:lnSpc>
                <a:spcPct val="100000"/>
              </a:lnSpc>
              <a:spcBef>
                <a:spcPts val="800"/>
              </a:spcBef>
              <a:spcAft>
                <a:spcPts val="0"/>
              </a:spcAft>
              <a:buSzPts val="1800"/>
              <a:buFont typeface="Gowun Batang"/>
              <a:buNone/>
              <a:defRPr sz="1800">
                <a:latin typeface="Gowun Batang"/>
                <a:ea typeface="Gowun Batang"/>
                <a:cs typeface="Gowun Batang"/>
                <a:sym typeface="Gowun Batang"/>
              </a:defRPr>
            </a:lvl2pPr>
            <a:lvl3pPr lvl="2">
              <a:lnSpc>
                <a:spcPct val="100000"/>
              </a:lnSpc>
              <a:spcBef>
                <a:spcPts val="800"/>
              </a:spcBef>
              <a:spcAft>
                <a:spcPts val="0"/>
              </a:spcAft>
              <a:buSzPts val="1800"/>
              <a:buFont typeface="Gowun Batang"/>
              <a:buNone/>
              <a:defRPr sz="1800">
                <a:latin typeface="Gowun Batang"/>
                <a:ea typeface="Gowun Batang"/>
                <a:cs typeface="Gowun Batang"/>
                <a:sym typeface="Gowun Batang"/>
              </a:defRPr>
            </a:lvl3pPr>
            <a:lvl4pPr lvl="3">
              <a:lnSpc>
                <a:spcPct val="100000"/>
              </a:lnSpc>
              <a:spcBef>
                <a:spcPts val="800"/>
              </a:spcBef>
              <a:spcAft>
                <a:spcPts val="0"/>
              </a:spcAft>
              <a:buSzPts val="1800"/>
              <a:buFont typeface="Gowun Batang"/>
              <a:buNone/>
              <a:defRPr sz="1800">
                <a:latin typeface="Gowun Batang"/>
                <a:ea typeface="Gowun Batang"/>
                <a:cs typeface="Gowun Batang"/>
                <a:sym typeface="Gowun Batang"/>
              </a:defRPr>
            </a:lvl4pPr>
            <a:lvl5pPr lvl="4">
              <a:lnSpc>
                <a:spcPct val="100000"/>
              </a:lnSpc>
              <a:spcBef>
                <a:spcPts val="800"/>
              </a:spcBef>
              <a:spcAft>
                <a:spcPts val="0"/>
              </a:spcAft>
              <a:buSzPts val="1800"/>
              <a:buFont typeface="Gowun Batang"/>
              <a:buNone/>
              <a:defRPr sz="1800">
                <a:latin typeface="Gowun Batang"/>
                <a:ea typeface="Gowun Batang"/>
                <a:cs typeface="Gowun Batang"/>
                <a:sym typeface="Gowun Batang"/>
              </a:defRPr>
            </a:lvl5pPr>
            <a:lvl6pPr lvl="5">
              <a:lnSpc>
                <a:spcPct val="100000"/>
              </a:lnSpc>
              <a:spcBef>
                <a:spcPts val="800"/>
              </a:spcBef>
              <a:spcAft>
                <a:spcPts val="0"/>
              </a:spcAft>
              <a:buSzPts val="1800"/>
              <a:buFont typeface="Gowun Batang"/>
              <a:buNone/>
              <a:defRPr sz="1800">
                <a:latin typeface="Gowun Batang"/>
                <a:ea typeface="Gowun Batang"/>
                <a:cs typeface="Gowun Batang"/>
                <a:sym typeface="Gowun Batang"/>
              </a:defRPr>
            </a:lvl6pPr>
            <a:lvl7pPr lvl="6">
              <a:lnSpc>
                <a:spcPct val="100000"/>
              </a:lnSpc>
              <a:spcBef>
                <a:spcPts val="800"/>
              </a:spcBef>
              <a:spcAft>
                <a:spcPts val="0"/>
              </a:spcAft>
              <a:buSzPts val="1800"/>
              <a:buFont typeface="Gowun Batang"/>
              <a:buNone/>
              <a:defRPr sz="1800">
                <a:latin typeface="Gowun Batang"/>
                <a:ea typeface="Gowun Batang"/>
                <a:cs typeface="Gowun Batang"/>
                <a:sym typeface="Gowun Batang"/>
              </a:defRPr>
            </a:lvl7pPr>
            <a:lvl8pPr lvl="7">
              <a:lnSpc>
                <a:spcPct val="100000"/>
              </a:lnSpc>
              <a:spcBef>
                <a:spcPts val="800"/>
              </a:spcBef>
              <a:spcAft>
                <a:spcPts val="0"/>
              </a:spcAft>
              <a:buSzPts val="1800"/>
              <a:buFont typeface="Gowun Batang"/>
              <a:buNone/>
              <a:defRPr sz="1800">
                <a:latin typeface="Gowun Batang"/>
                <a:ea typeface="Gowun Batang"/>
                <a:cs typeface="Gowun Batang"/>
                <a:sym typeface="Gowun Batang"/>
              </a:defRPr>
            </a:lvl8pPr>
            <a:lvl9pPr lvl="8">
              <a:lnSpc>
                <a:spcPct val="100000"/>
              </a:lnSpc>
              <a:spcBef>
                <a:spcPts val="800"/>
              </a:spcBef>
              <a:spcAft>
                <a:spcPts val="800"/>
              </a:spcAft>
              <a:buSzPts val="1800"/>
              <a:buFont typeface="Gowun Batang"/>
              <a:buNone/>
              <a:defRPr sz="1800">
                <a:latin typeface="Gowun Batang"/>
                <a:ea typeface="Gowun Batang"/>
                <a:cs typeface="Gowun Batang"/>
                <a:sym typeface="Gowun Batang"/>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1">
  <p:cSld name="BLANK_1_1_1_1_1_1_1_1_1_1_1_1_1_1_2">
    <p:bg>
      <p:bgPr>
        <a:solidFill>
          <a:schemeClr val="lt2"/>
        </a:solidFill>
      </p:bgPr>
    </p:bg>
    <p:spTree>
      <p:nvGrpSpPr>
        <p:cNvPr id="1174" name="Shape 1174"/>
        <p:cNvGrpSpPr/>
        <p:nvPr/>
      </p:nvGrpSpPr>
      <p:grpSpPr>
        <a:xfrm>
          <a:off x="0" y="0"/>
          <a:ext cx="0" cy="0"/>
          <a:chOff x="0" y="0"/>
          <a:chExt cx="0" cy="0"/>
        </a:xfrm>
      </p:grpSpPr>
      <p:grpSp>
        <p:nvGrpSpPr>
          <p:cNvPr id="1175" name="Google Shape;1175;p66"/>
          <p:cNvGrpSpPr/>
          <p:nvPr/>
        </p:nvGrpSpPr>
        <p:grpSpPr>
          <a:xfrm rot="5400000">
            <a:off x="593015" y="4280998"/>
            <a:ext cx="369896" cy="333900"/>
            <a:chOff x="96076" y="654376"/>
            <a:chExt cx="369896" cy="333900"/>
          </a:xfrm>
        </p:grpSpPr>
        <p:cxnSp>
          <p:nvCxnSpPr>
            <p:cNvPr id="1176" name="Google Shape;1176;p66"/>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177" name="Google Shape;1177;p66"/>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178" name="Google Shape;1178;p66"/>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grpSp>
        <p:nvGrpSpPr>
          <p:cNvPr id="1179" name="Google Shape;1179;p66"/>
          <p:cNvGrpSpPr/>
          <p:nvPr/>
        </p:nvGrpSpPr>
        <p:grpSpPr>
          <a:xfrm rot="5400000">
            <a:off x="591615" y="2800698"/>
            <a:ext cx="369896" cy="333900"/>
            <a:chOff x="96076" y="654376"/>
            <a:chExt cx="369896" cy="333900"/>
          </a:xfrm>
        </p:grpSpPr>
        <p:cxnSp>
          <p:nvCxnSpPr>
            <p:cNvPr id="1180" name="Google Shape;1180;p66"/>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181" name="Google Shape;1181;p66"/>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182" name="Google Shape;1182;p66"/>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grpSp>
        <p:nvGrpSpPr>
          <p:cNvPr id="1183" name="Google Shape;1183;p66"/>
          <p:cNvGrpSpPr/>
          <p:nvPr/>
        </p:nvGrpSpPr>
        <p:grpSpPr>
          <a:xfrm rot="5400000">
            <a:off x="594440" y="1320410"/>
            <a:ext cx="369896" cy="333900"/>
            <a:chOff x="96076" y="654376"/>
            <a:chExt cx="369896" cy="333900"/>
          </a:xfrm>
        </p:grpSpPr>
        <p:cxnSp>
          <p:nvCxnSpPr>
            <p:cNvPr id="1184" name="Google Shape;1184;p66"/>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185" name="Google Shape;1185;p66"/>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186" name="Google Shape;1186;p66"/>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sp>
        <p:nvSpPr>
          <p:cNvPr id="1187" name="Google Shape;1187;p66"/>
          <p:cNvSpPr txBox="1"/>
          <p:nvPr>
            <p:ph type="title"/>
          </p:nvPr>
        </p:nvSpPr>
        <p:spPr>
          <a:xfrm flipH="1">
            <a:off x="1046175" y="334951"/>
            <a:ext cx="7576500" cy="5475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sp>
        <p:nvSpPr>
          <p:cNvPr id="1188" name="Google Shape;1188;p66"/>
          <p:cNvSpPr txBox="1"/>
          <p:nvPr/>
        </p:nvSpPr>
        <p:spPr>
          <a:xfrm>
            <a:off x="1040600" y="3719118"/>
            <a:ext cx="1985100" cy="1424400"/>
          </a:xfrm>
          <a:prstGeom prst="rect">
            <a:avLst/>
          </a:prstGeom>
          <a:solidFill>
            <a:schemeClr val="lt2"/>
          </a:solidFill>
          <a:ln>
            <a:noFill/>
          </a:ln>
        </p:spPr>
        <p:txBody>
          <a:bodyPr anchorCtr="0" anchor="b" bIns="365750" lIns="182875" spcFirstLastPara="1" rIns="182875" wrap="square" tIns="91425">
            <a:normAutofit/>
          </a:bodyPr>
          <a:lstStyle/>
          <a:p>
            <a:pPr indent="0" lvl="0" marL="0" rtl="0" algn="l">
              <a:lnSpc>
                <a:spcPct val="115000"/>
              </a:lnSpc>
              <a:spcBef>
                <a:spcPts val="0"/>
              </a:spcBef>
              <a:spcAft>
                <a:spcPts val="0"/>
              </a:spcAft>
              <a:buSzPts val="1000"/>
              <a:buNone/>
            </a:pPr>
            <a:r>
              <a:t/>
            </a:r>
            <a:endParaRPr sz="1000">
              <a:solidFill>
                <a:schemeClr val="lt1"/>
              </a:solidFill>
              <a:latin typeface="Inter Light"/>
              <a:ea typeface="Inter Light"/>
              <a:cs typeface="Inter Light"/>
              <a:sym typeface="Inter Light"/>
            </a:endParaRPr>
          </a:p>
        </p:txBody>
      </p:sp>
      <p:sp>
        <p:nvSpPr>
          <p:cNvPr id="1189" name="Google Shape;1189;p66"/>
          <p:cNvSpPr txBox="1"/>
          <p:nvPr/>
        </p:nvSpPr>
        <p:spPr>
          <a:xfrm>
            <a:off x="1040600" y="2311041"/>
            <a:ext cx="1985100" cy="1424400"/>
          </a:xfrm>
          <a:prstGeom prst="rect">
            <a:avLst/>
          </a:prstGeom>
          <a:solidFill>
            <a:schemeClr val="dk1"/>
          </a:solidFill>
          <a:ln>
            <a:noFill/>
          </a:ln>
        </p:spPr>
        <p:txBody>
          <a:bodyPr anchorCtr="0" anchor="b" bIns="365750" lIns="182875" spcFirstLastPara="1" rIns="182875" wrap="square" tIns="91425">
            <a:normAutofit/>
          </a:bodyPr>
          <a:lstStyle/>
          <a:p>
            <a:pPr indent="0" lvl="0" marL="0" rtl="0" algn="l">
              <a:lnSpc>
                <a:spcPct val="115000"/>
              </a:lnSpc>
              <a:spcBef>
                <a:spcPts val="0"/>
              </a:spcBef>
              <a:spcAft>
                <a:spcPts val="0"/>
              </a:spcAft>
              <a:buSzPts val="1000"/>
              <a:buNone/>
            </a:pPr>
            <a:r>
              <a:t/>
            </a:r>
            <a:endParaRPr sz="1000">
              <a:solidFill>
                <a:schemeClr val="lt1"/>
              </a:solidFill>
              <a:latin typeface="Inter Light"/>
              <a:ea typeface="Inter Light"/>
              <a:cs typeface="Inter Light"/>
              <a:sym typeface="Inter Light"/>
            </a:endParaRPr>
          </a:p>
        </p:txBody>
      </p:sp>
      <p:sp>
        <p:nvSpPr>
          <p:cNvPr id="1190" name="Google Shape;1190;p66"/>
          <p:cNvSpPr txBox="1"/>
          <p:nvPr/>
        </p:nvSpPr>
        <p:spPr>
          <a:xfrm>
            <a:off x="1040600" y="882450"/>
            <a:ext cx="1985100" cy="1424400"/>
          </a:xfrm>
          <a:prstGeom prst="rect">
            <a:avLst/>
          </a:prstGeom>
          <a:solidFill>
            <a:schemeClr val="lt2"/>
          </a:solidFill>
          <a:ln>
            <a:noFill/>
          </a:ln>
        </p:spPr>
        <p:txBody>
          <a:bodyPr anchorCtr="0" anchor="b" bIns="365750" lIns="182875" spcFirstLastPara="1" rIns="182875" wrap="square" tIns="91425">
            <a:normAutofit/>
          </a:bodyPr>
          <a:lstStyle/>
          <a:p>
            <a:pPr indent="0" lvl="0" marL="0" rtl="0" algn="l">
              <a:lnSpc>
                <a:spcPct val="115000"/>
              </a:lnSpc>
              <a:spcBef>
                <a:spcPts val="0"/>
              </a:spcBef>
              <a:spcAft>
                <a:spcPts val="0"/>
              </a:spcAft>
              <a:buSzPts val="1000"/>
              <a:buNone/>
            </a:pPr>
            <a:r>
              <a:t/>
            </a:r>
            <a:endParaRPr sz="1000">
              <a:solidFill>
                <a:schemeClr val="lt1"/>
              </a:solidFill>
              <a:latin typeface="Inter Light"/>
              <a:ea typeface="Inter Light"/>
              <a:cs typeface="Inter Light"/>
              <a:sym typeface="Inter Light"/>
            </a:endParaRPr>
          </a:p>
        </p:txBody>
      </p:sp>
      <p:sp>
        <p:nvSpPr>
          <p:cNvPr id="1191" name="Google Shape;1191;p66"/>
          <p:cNvSpPr txBox="1"/>
          <p:nvPr>
            <p:ph idx="1" type="body"/>
          </p:nvPr>
        </p:nvSpPr>
        <p:spPr>
          <a:xfrm>
            <a:off x="3166350" y="2557587"/>
            <a:ext cx="5457600" cy="1173600"/>
          </a:xfrm>
          <a:prstGeom prst="rect">
            <a:avLst/>
          </a:prstGeom>
        </p:spPr>
        <p:txBody>
          <a:bodyPr anchorCtr="0" anchor="t" bIns="0" lIns="274300" spcFirstLastPara="1" rIns="182875" wrap="square" tIns="0">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1192" name="Google Shape;1192;p66"/>
          <p:cNvSpPr txBox="1"/>
          <p:nvPr>
            <p:ph idx="2" type="body"/>
          </p:nvPr>
        </p:nvSpPr>
        <p:spPr>
          <a:xfrm>
            <a:off x="3166350" y="3965664"/>
            <a:ext cx="5457600" cy="1173600"/>
          </a:xfrm>
          <a:prstGeom prst="rect">
            <a:avLst/>
          </a:prstGeom>
        </p:spPr>
        <p:txBody>
          <a:bodyPr anchorCtr="0" anchor="t" bIns="0" lIns="274300" spcFirstLastPara="1" rIns="182875" wrap="square" tIns="0">
            <a:normAutofit/>
          </a:bodyPr>
          <a:lstStyle>
            <a:lvl1pPr indent="-292100" lvl="0" marL="457200">
              <a:spcBef>
                <a:spcPts val="0"/>
              </a:spcBef>
              <a:spcAft>
                <a:spcPts val="0"/>
              </a:spcAft>
              <a:buSzPts val="1000"/>
              <a:buFont typeface="Inter Light"/>
              <a:buChar char="●"/>
              <a:defRPr sz="1000">
                <a:latin typeface="Inter Light"/>
                <a:ea typeface="Inter Light"/>
                <a:cs typeface="Inter Light"/>
                <a:sym typeface="Inter Light"/>
              </a:defRPr>
            </a:lvl1pPr>
            <a:lvl2pPr indent="-292100" lvl="1" marL="914400">
              <a:spcBef>
                <a:spcPts val="800"/>
              </a:spcBef>
              <a:spcAft>
                <a:spcPts val="0"/>
              </a:spcAft>
              <a:buSzPts val="1000"/>
              <a:buFont typeface="Inter Light"/>
              <a:buChar char="○"/>
              <a:defRPr sz="1000">
                <a:latin typeface="Inter Light"/>
                <a:ea typeface="Inter Light"/>
                <a:cs typeface="Inter Light"/>
                <a:sym typeface="Inter Light"/>
              </a:defRPr>
            </a:lvl2pPr>
            <a:lvl3pPr indent="-292100" lvl="2" marL="1371600">
              <a:spcBef>
                <a:spcPts val="800"/>
              </a:spcBef>
              <a:spcAft>
                <a:spcPts val="0"/>
              </a:spcAft>
              <a:buSzPts val="1000"/>
              <a:buFont typeface="Inter Light"/>
              <a:buChar char="■"/>
              <a:defRPr sz="1000">
                <a:latin typeface="Inter Light"/>
                <a:ea typeface="Inter Light"/>
                <a:cs typeface="Inter Light"/>
                <a:sym typeface="Inter Light"/>
              </a:defRPr>
            </a:lvl3pPr>
            <a:lvl4pPr indent="-292100" lvl="3" marL="1828800">
              <a:spcBef>
                <a:spcPts val="800"/>
              </a:spcBef>
              <a:spcAft>
                <a:spcPts val="0"/>
              </a:spcAft>
              <a:buSzPts val="1000"/>
              <a:buFont typeface="Inter Light"/>
              <a:buChar char="●"/>
              <a:defRPr sz="1000">
                <a:latin typeface="Inter Light"/>
                <a:ea typeface="Inter Light"/>
                <a:cs typeface="Inter Light"/>
                <a:sym typeface="Inter Light"/>
              </a:defRPr>
            </a:lvl4pPr>
            <a:lvl5pPr indent="-292100" lvl="4" marL="2286000">
              <a:spcBef>
                <a:spcPts val="800"/>
              </a:spcBef>
              <a:spcAft>
                <a:spcPts val="0"/>
              </a:spcAft>
              <a:buSzPts val="1000"/>
              <a:buFont typeface="Inter Light"/>
              <a:buChar char="○"/>
              <a:defRPr sz="1000">
                <a:latin typeface="Inter Light"/>
                <a:ea typeface="Inter Light"/>
                <a:cs typeface="Inter Light"/>
                <a:sym typeface="Inter Light"/>
              </a:defRPr>
            </a:lvl5pPr>
            <a:lvl6pPr indent="-292100" lvl="5" marL="2743200">
              <a:spcBef>
                <a:spcPts val="800"/>
              </a:spcBef>
              <a:spcAft>
                <a:spcPts val="0"/>
              </a:spcAft>
              <a:buSzPts val="1000"/>
              <a:buFont typeface="Inter Light"/>
              <a:buChar char="■"/>
              <a:defRPr sz="1000">
                <a:latin typeface="Inter Light"/>
                <a:ea typeface="Inter Light"/>
                <a:cs typeface="Inter Light"/>
                <a:sym typeface="Inter Light"/>
              </a:defRPr>
            </a:lvl6pPr>
            <a:lvl7pPr indent="-292100" lvl="6" marL="3200400">
              <a:spcBef>
                <a:spcPts val="800"/>
              </a:spcBef>
              <a:spcAft>
                <a:spcPts val="0"/>
              </a:spcAft>
              <a:buSzPts val="1000"/>
              <a:buFont typeface="Inter Light"/>
              <a:buChar char="●"/>
              <a:defRPr sz="1000">
                <a:latin typeface="Inter Light"/>
                <a:ea typeface="Inter Light"/>
                <a:cs typeface="Inter Light"/>
                <a:sym typeface="Inter Light"/>
              </a:defRPr>
            </a:lvl7pPr>
            <a:lvl8pPr indent="-292100" lvl="7" marL="3657600">
              <a:spcBef>
                <a:spcPts val="800"/>
              </a:spcBef>
              <a:spcAft>
                <a:spcPts val="0"/>
              </a:spcAft>
              <a:buSzPts val="1000"/>
              <a:buFont typeface="Inter Light"/>
              <a:buChar char="○"/>
              <a:defRPr sz="1000">
                <a:latin typeface="Inter Light"/>
                <a:ea typeface="Inter Light"/>
                <a:cs typeface="Inter Light"/>
                <a:sym typeface="Inter Light"/>
              </a:defRPr>
            </a:lvl8pPr>
            <a:lvl9pPr indent="-292100" lvl="8" marL="4114800">
              <a:spcBef>
                <a:spcPts val="800"/>
              </a:spcBef>
              <a:spcAft>
                <a:spcPts val="800"/>
              </a:spcAft>
              <a:buSzPts val="1000"/>
              <a:buFont typeface="Inter Light"/>
              <a:buChar char="■"/>
              <a:defRPr sz="1000">
                <a:latin typeface="Inter Light"/>
                <a:ea typeface="Inter Light"/>
                <a:cs typeface="Inter Light"/>
                <a:sym typeface="Inter Light"/>
              </a:defRPr>
            </a:lvl9pPr>
          </a:lstStyle>
          <a:p/>
        </p:txBody>
      </p:sp>
      <p:cxnSp>
        <p:nvCxnSpPr>
          <p:cNvPr id="1193" name="Google Shape;1193;p66"/>
          <p:cNvCxnSpPr/>
          <p:nvPr/>
        </p:nvCxnSpPr>
        <p:spPr>
          <a:xfrm>
            <a:off x="1042100" y="334900"/>
            <a:ext cx="8102400" cy="0"/>
          </a:xfrm>
          <a:prstGeom prst="straightConnector1">
            <a:avLst/>
          </a:prstGeom>
          <a:noFill/>
          <a:ln cap="flat" cmpd="sng" w="9525">
            <a:solidFill>
              <a:schemeClr val="lt1"/>
            </a:solidFill>
            <a:prstDash val="solid"/>
            <a:round/>
            <a:headEnd len="sm" w="sm" type="none"/>
            <a:tailEnd len="sm" w="sm" type="none"/>
          </a:ln>
        </p:spPr>
      </p:cxnSp>
      <p:cxnSp>
        <p:nvCxnSpPr>
          <p:cNvPr id="1194" name="Google Shape;1194;p66"/>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195" name="Google Shape;1195;p66"/>
          <p:cNvCxnSpPr/>
          <p:nvPr/>
        </p:nvCxnSpPr>
        <p:spPr>
          <a:xfrm>
            <a:off x="5153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196" name="Google Shape;1196;p66"/>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197" name="Google Shape;1197;p66"/>
          <p:cNvCxnSpPr/>
          <p:nvPr/>
        </p:nvCxnSpPr>
        <p:spPr>
          <a:xfrm>
            <a:off x="8623975" y="-200"/>
            <a:ext cx="0" cy="5143500"/>
          </a:xfrm>
          <a:prstGeom prst="straightConnector1">
            <a:avLst/>
          </a:prstGeom>
          <a:noFill/>
          <a:ln cap="flat" cmpd="sng" w="9525">
            <a:solidFill>
              <a:schemeClr val="lt1"/>
            </a:solidFill>
            <a:prstDash val="solid"/>
            <a:round/>
            <a:headEnd len="sm" w="sm" type="none"/>
            <a:tailEnd len="sm" w="sm" type="none"/>
          </a:ln>
        </p:spPr>
      </p:cxnSp>
      <p:sp>
        <p:nvSpPr>
          <p:cNvPr id="1198" name="Google Shape;1198;p66"/>
          <p:cNvSpPr txBox="1"/>
          <p:nvPr>
            <p:ph idx="3" type="body"/>
          </p:nvPr>
        </p:nvSpPr>
        <p:spPr>
          <a:xfrm>
            <a:off x="3166350" y="1128996"/>
            <a:ext cx="5457600" cy="1173600"/>
          </a:xfrm>
          <a:prstGeom prst="rect">
            <a:avLst/>
          </a:prstGeom>
        </p:spPr>
        <p:txBody>
          <a:bodyPr anchorCtr="0" anchor="t" bIns="0" lIns="274300" spcFirstLastPara="1" rIns="182875" wrap="square" tIns="0">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cxnSp>
        <p:nvCxnSpPr>
          <p:cNvPr id="1199" name="Google Shape;1199;p66"/>
          <p:cNvCxnSpPr/>
          <p:nvPr/>
        </p:nvCxnSpPr>
        <p:spPr>
          <a:xfrm>
            <a:off x="1042100" y="882400"/>
            <a:ext cx="7581900" cy="0"/>
          </a:xfrm>
          <a:prstGeom prst="straightConnector1">
            <a:avLst/>
          </a:prstGeom>
          <a:noFill/>
          <a:ln cap="flat" cmpd="sng" w="9525">
            <a:solidFill>
              <a:schemeClr val="lt1"/>
            </a:solidFill>
            <a:prstDash val="solid"/>
            <a:round/>
            <a:headEnd len="sm" w="sm" type="none"/>
            <a:tailEnd len="sm" w="sm" type="none"/>
          </a:ln>
        </p:spPr>
      </p:cxnSp>
      <p:sp>
        <p:nvSpPr>
          <p:cNvPr id="1200" name="Google Shape;1200;p66"/>
          <p:cNvSpPr txBox="1"/>
          <p:nvPr>
            <p:ph idx="4" type="subTitle"/>
          </p:nvPr>
        </p:nvSpPr>
        <p:spPr>
          <a:xfrm>
            <a:off x="1042075" y="882450"/>
            <a:ext cx="1985100" cy="1424400"/>
          </a:xfrm>
          <a:prstGeom prst="rect">
            <a:avLst/>
          </a:prstGeom>
        </p:spPr>
        <p:txBody>
          <a:bodyPr anchorCtr="0" anchor="ctr" bIns="91425" lIns="274300" spcFirstLastPara="1" rIns="182875" wrap="square" tIns="91425">
            <a:noAutofit/>
          </a:bodyPr>
          <a:lstStyle>
            <a:lvl1pPr lvl="0">
              <a:lnSpc>
                <a:spcPct val="100000"/>
              </a:lnSpc>
              <a:spcBef>
                <a:spcPts val="0"/>
              </a:spcBef>
              <a:spcAft>
                <a:spcPts val="0"/>
              </a:spcAft>
              <a:buSzPts val="1800"/>
              <a:buFont typeface="Gowun Batang"/>
              <a:buNone/>
              <a:defRPr sz="1800">
                <a:latin typeface="Gowun Batang"/>
                <a:ea typeface="Gowun Batang"/>
                <a:cs typeface="Gowun Batang"/>
                <a:sym typeface="Gowun Batang"/>
              </a:defRPr>
            </a:lvl1pPr>
            <a:lvl2pPr lvl="1">
              <a:lnSpc>
                <a:spcPct val="100000"/>
              </a:lnSpc>
              <a:spcBef>
                <a:spcPts val="800"/>
              </a:spcBef>
              <a:spcAft>
                <a:spcPts val="0"/>
              </a:spcAft>
              <a:buSzPts val="1800"/>
              <a:buFont typeface="Gowun Batang"/>
              <a:buNone/>
              <a:defRPr sz="1800">
                <a:latin typeface="Gowun Batang"/>
                <a:ea typeface="Gowun Batang"/>
                <a:cs typeface="Gowun Batang"/>
                <a:sym typeface="Gowun Batang"/>
              </a:defRPr>
            </a:lvl2pPr>
            <a:lvl3pPr lvl="2">
              <a:lnSpc>
                <a:spcPct val="100000"/>
              </a:lnSpc>
              <a:spcBef>
                <a:spcPts val="800"/>
              </a:spcBef>
              <a:spcAft>
                <a:spcPts val="0"/>
              </a:spcAft>
              <a:buSzPts val="1800"/>
              <a:buFont typeface="Gowun Batang"/>
              <a:buNone/>
              <a:defRPr sz="1800">
                <a:latin typeface="Gowun Batang"/>
                <a:ea typeface="Gowun Batang"/>
                <a:cs typeface="Gowun Batang"/>
                <a:sym typeface="Gowun Batang"/>
              </a:defRPr>
            </a:lvl3pPr>
            <a:lvl4pPr lvl="3">
              <a:lnSpc>
                <a:spcPct val="100000"/>
              </a:lnSpc>
              <a:spcBef>
                <a:spcPts val="800"/>
              </a:spcBef>
              <a:spcAft>
                <a:spcPts val="0"/>
              </a:spcAft>
              <a:buSzPts val="1800"/>
              <a:buFont typeface="Gowun Batang"/>
              <a:buNone/>
              <a:defRPr sz="1800">
                <a:latin typeface="Gowun Batang"/>
                <a:ea typeface="Gowun Batang"/>
                <a:cs typeface="Gowun Batang"/>
                <a:sym typeface="Gowun Batang"/>
              </a:defRPr>
            </a:lvl4pPr>
            <a:lvl5pPr lvl="4">
              <a:lnSpc>
                <a:spcPct val="100000"/>
              </a:lnSpc>
              <a:spcBef>
                <a:spcPts val="800"/>
              </a:spcBef>
              <a:spcAft>
                <a:spcPts val="0"/>
              </a:spcAft>
              <a:buSzPts val="1800"/>
              <a:buFont typeface="Gowun Batang"/>
              <a:buNone/>
              <a:defRPr sz="1800">
                <a:latin typeface="Gowun Batang"/>
                <a:ea typeface="Gowun Batang"/>
                <a:cs typeface="Gowun Batang"/>
                <a:sym typeface="Gowun Batang"/>
              </a:defRPr>
            </a:lvl5pPr>
            <a:lvl6pPr lvl="5">
              <a:lnSpc>
                <a:spcPct val="100000"/>
              </a:lnSpc>
              <a:spcBef>
                <a:spcPts val="800"/>
              </a:spcBef>
              <a:spcAft>
                <a:spcPts val="0"/>
              </a:spcAft>
              <a:buSzPts val="1800"/>
              <a:buFont typeface="Gowun Batang"/>
              <a:buNone/>
              <a:defRPr sz="1800">
                <a:latin typeface="Gowun Batang"/>
                <a:ea typeface="Gowun Batang"/>
                <a:cs typeface="Gowun Batang"/>
                <a:sym typeface="Gowun Batang"/>
              </a:defRPr>
            </a:lvl6pPr>
            <a:lvl7pPr lvl="6">
              <a:lnSpc>
                <a:spcPct val="100000"/>
              </a:lnSpc>
              <a:spcBef>
                <a:spcPts val="800"/>
              </a:spcBef>
              <a:spcAft>
                <a:spcPts val="0"/>
              </a:spcAft>
              <a:buSzPts val="1800"/>
              <a:buFont typeface="Gowun Batang"/>
              <a:buNone/>
              <a:defRPr sz="1800">
                <a:latin typeface="Gowun Batang"/>
                <a:ea typeface="Gowun Batang"/>
                <a:cs typeface="Gowun Batang"/>
                <a:sym typeface="Gowun Batang"/>
              </a:defRPr>
            </a:lvl7pPr>
            <a:lvl8pPr lvl="7">
              <a:lnSpc>
                <a:spcPct val="100000"/>
              </a:lnSpc>
              <a:spcBef>
                <a:spcPts val="800"/>
              </a:spcBef>
              <a:spcAft>
                <a:spcPts val="0"/>
              </a:spcAft>
              <a:buSzPts val="1800"/>
              <a:buFont typeface="Gowun Batang"/>
              <a:buNone/>
              <a:defRPr sz="1800">
                <a:latin typeface="Gowun Batang"/>
                <a:ea typeface="Gowun Batang"/>
                <a:cs typeface="Gowun Batang"/>
                <a:sym typeface="Gowun Batang"/>
              </a:defRPr>
            </a:lvl8pPr>
            <a:lvl9pPr lvl="8">
              <a:lnSpc>
                <a:spcPct val="100000"/>
              </a:lnSpc>
              <a:spcBef>
                <a:spcPts val="800"/>
              </a:spcBef>
              <a:spcAft>
                <a:spcPts val="800"/>
              </a:spcAft>
              <a:buSzPts val="1800"/>
              <a:buFont typeface="Gowun Batang"/>
              <a:buNone/>
              <a:defRPr sz="1800">
                <a:latin typeface="Gowun Batang"/>
                <a:ea typeface="Gowun Batang"/>
                <a:cs typeface="Gowun Batang"/>
                <a:sym typeface="Gowun Batang"/>
              </a:defRPr>
            </a:lvl9pPr>
          </a:lstStyle>
          <a:p/>
        </p:txBody>
      </p:sp>
      <p:sp>
        <p:nvSpPr>
          <p:cNvPr id="1201" name="Google Shape;1201;p66"/>
          <p:cNvSpPr txBox="1"/>
          <p:nvPr>
            <p:ph idx="5" type="subTitle"/>
          </p:nvPr>
        </p:nvSpPr>
        <p:spPr>
          <a:xfrm>
            <a:off x="1042075" y="2311050"/>
            <a:ext cx="1985100" cy="1424400"/>
          </a:xfrm>
          <a:prstGeom prst="rect">
            <a:avLst/>
          </a:prstGeom>
        </p:spPr>
        <p:txBody>
          <a:bodyPr anchorCtr="0" anchor="ctr" bIns="91425" lIns="274300" spcFirstLastPara="1" rIns="182875" wrap="square" tIns="91425">
            <a:noAutofit/>
          </a:bodyPr>
          <a:lstStyle>
            <a:lvl1pPr lvl="0">
              <a:lnSpc>
                <a:spcPct val="100000"/>
              </a:lnSpc>
              <a:spcBef>
                <a:spcPts val="0"/>
              </a:spcBef>
              <a:spcAft>
                <a:spcPts val="0"/>
              </a:spcAft>
              <a:buSzPts val="1800"/>
              <a:buFont typeface="Gowun Batang"/>
              <a:buNone/>
              <a:defRPr sz="1800">
                <a:latin typeface="Gowun Batang"/>
                <a:ea typeface="Gowun Batang"/>
                <a:cs typeface="Gowun Batang"/>
                <a:sym typeface="Gowun Batang"/>
              </a:defRPr>
            </a:lvl1pPr>
            <a:lvl2pPr lvl="1">
              <a:lnSpc>
                <a:spcPct val="100000"/>
              </a:lnSpc>
              <a:spcBef>
                <a:spcPts val="800"/>
              </a:spcBef>
              <a:spcAft>
                <a:spcPts val="0"/>
              </a:spcAft>
              <a:buSzPts val="1800"/>
              <a:buFont typeface="Gowun Batang"/>
              <a:buNone/>
              <a:defRPr sz="1800">
                <a:latin typeface="Gowun Batang"/>
                <a:ea typeface="Gowun Batang"/>
                <a:cs typeface="Gowun Batang"/>
                <a:sym typeface="Gowun Batang"/>
              </a:defRPr>
            </a:lvl2pPr>
            <a:lvl3pPr lvl="2">
              <a:lnSpc>
                <a:spcPct val="100000"/>
              </a:lnSpc>
              <a:spcBef>
                <a:spcPts val="800"/>
              </a:spcBef>
              <a:spcAft>
                <a:spcPts val="0"/>
              </a:spcAft>
              <a:buSzPts val="1800"/>
              <a:buFont typeface="Gowun Batang"/>
              <a:buNone/>
              <a:defRPr sz="1800">
                <a:latin typeface="Gowun Batang"/>
                <a:ea typeface="Gowun Batang"/>
                <a:cs typeface="Gowun Batang"/>
                <a:sym typeface="Gowun Batang"/>
              </a:defRPr>
            </a:lvl3pPr>
            <a:lvl4pPr lvl="3">
              <a:lnSpc>
                <a:spcPct val="100000"/>
              </a:lnSpc>
              <a:spcBef>
                <a:spcPts val="800"/>
              </a:spcBef>
              <a:spcAft>
                <a:spcPts val="0"/>
              </a:spcAft>
              <a:buSzPts val="1800"/>
              <a:buFont typeface="Gowun Batang"/>
              <a:buNone/>
              <a:defRPr sz="1800">
                <a:latin typeface="Gowun Batang"/>
                <a:ea typeface="Gowun Batang"/>
                <a:cs typeface="Gowun Batang"/>
                <a:sym typeface="Gowun Batang"/>
              </a:defRPr>
            </a:lvl4pPr>
            <a:lvl5pPr lvl="4">
              <a:lnSpc>
                <a:spcPct val="100000"/>
              </a:lnSpc>
              <a:spcBef>
                <a:spcPts val="800"/>
              </a:spcBef>
              <a:spcAft>
                <a:spcPts val="0"/>
              </a:spcAft>
              <a:buSzPts val="1800"/>
              <a:buFont typeface="Gowun Batang"/>
              <a:buNone/>
              <a:defRPr sz="1800">
                <a:latin typeface="Gowun Batang"/>
                <a:ea typeface="Gowun Batang"/>
                <a:cs typeface="Gowun Batang"/>
                <a:sym typeface="Gowun Batang"/>
              </a:defRPr>
            </a:lvl5pPr>
            <a:lvl6pPr lvl="5">
              <a:lnSpc>
                <a:spcPct val="100000"/>
              </a:lnSpc>
              <a:spcBef>
                <a:spcPts val="800"/>
              </a:spcBef>
              <a:spcAft>
                <a:spcPts val="0"/>
              </a:spcAft>
              <a:buSzPts val="1800"/>
              <a:buFont typeface="Gowun Batang"/>
              <a:buNone/>
              <a:defRPr sz="1800">
                <a:latin typeface="Gowun Batang"/>
                <a:ea typeface="Gowun Batang"/>
                <a:cs typeface="Gowun Batang"/>
                <a:sym typeface="Gowun Batang"/>
              </a:defRPr>
            </a:lvl6pPr>
            <a:lvl7pPr lvl="6">
              <a:lnSpc>
                <a:spcPct val="100000"/>
              </a:lnSpc>
              <a:spcBef>
                <a:spcPts val="800"/>
              </a:spcBef>
              <a:spcAft>
                <a:spcPts val="0"/>
              </a:spcAft>
              <a:buSzPts val="1800"/>
              <a:buFont typeface="Gowun Batang"/>
              <a:buNone/>
              <a:defRPr sz="1800">
                <a:latin typeface="Gowun Batang"/>
                <a:ea typeface="Gowun Batang"/>
                <a:cs typeface="Gowun Batang"/>
                <a:sym typeface="Gowun Batang"/>
              </a:defRPr>
            </a:lvl7pPr>
            <a:lvl8pPr lvl="7">
              <a:lnSpc>
                <a:spcPct val="100000"/>
              </a:lnSpc>
              <a:spcBef>
                <a:spcPts val="800"/>
              </a:spcBef>
              <a:spcAft>
                <a:spcPts val="0"/>
              </a:spcAft>
              <a:buSzPts val="1800"/>
              <a:buFont typeface="Gowun Batang"/>
              <a:buNone/>
              <a:defRPr sz="1800">
                <a:latin typeface="Gowun Batang"/>
                <a:ea typeface="Gowun Batang"/>
                <a:cs typeface="Gowun Batang"/>
                <a:sym typeface="Gowun Batang"/>
              </a:defRPr>
            </a:lvl8pPr>
            <a:lvl9pPr lvl="8">
              <a:lnSpc>
                <a:spcPct val="100000"/>
              </a:lnSpc>
              <a:spcBef>
                <a:spcPts val="800"/>
              </a:spcBef>
              <a:spcAft>
                <a:spcPts val="800"/>
              </a:spcAft>
              <a:buSzPts val="1800"/>
              <a:buFont typeface="Gowun Batang"/>
              <a:buNone/>
              <a:defRPr sz="1800">
                <a:latin typeface="Gowun Batang"/>
                <a:ea typeface="Gowun Batang"/>
                <a:cs typeface="Gowun Batang"/>
                <a:sym typeface="Gowun Batang"/>
              </a:defRPr>
            </a:lvl9pPr>
          </a:lstStyle>
          <a:p/>
        </p:txBody>
      </p:sp>
      <p:sp>
        <p:nvSpPr>
          <p:cNvPr id="1202" name="Google Shape;1202;p66"/>
          <p:cNvSpPr txBox="1"/>
          <p:nvPr>
            <p:ph idx="6" type="subTitle"/>
          </p:nvPr>
        </p:nvSpPr>
        <p:spPr>
          <a:xfrm>
            <a:off x="1042075" y="3735450"/>
            <a:ext cx="1985100" cy="1424400"/>
          </a:xfrm>
          <a:prstGeom prst="rect">
            <a:avLst/>
          </a:prstGeom>
        </p:spPr>
        <p:txBody>
          <a:bodyPr anchorCtr="0" anchor="ctr" bIns="91425" lIns="274300" spcFirstLastPara="1" rIns="182875" wrap="square" tIns="91425">
            <a:noAutofit/>
          </a:bodyPr>
          <a:lstStyle>
            <a:lvl1pPr lvl="0">
              <a:lnSpc>
                <a:spcPct val="100000"/>
              </a:lnSpc>
              <a:spcBef>
                <a:spcPts val="0"/>
              </a:spcBef>
              <a:spcAft>
                <a:spcPts val="0"/>
              </a:spcAft>
              <a:buSzPts val="1800"/>
              <a:buFont typeface="Gowun Batang"/>
              <a:buNone/>
              <a:defRPr sz="1800">
                <a:latin typeface="Gowun Batang"/>
                <a:ea typeface="Gowun Batang"/>
                <a:cs typeface="Gowun Batang"/>
                <a:sym typeface="Gowun Batang"/>
              </a:defRPr>
            </a:lvl1pPr>
            <a:lvl2pPr lvl="1">
              <a:lnSpc>
                <a:spcPct val="100000"/>
              </a:lnSpc>
              <a:spcBef>
                <a:spcPts val="800"/>
              </a:spcBef>
              <a:spcAft>
                <a:spcPts val="0"/>
              </a:spcAft>
              <a:buSzPts val="1800"/>
              <a:buFont typeface="Gowun Batang"/>
              <a:buNone/>
              <a:defRPr sz="1800">
                <a:latin typeface="Gowun Batang"/>
                <a:ea typeface="Gowun Batang"/>
                <a:cs typeface="Gowun Batang"/>
                <a:sym typeface="Gowun Batang"/>
              </a:defRPr>
            </a:lvl2pPr>
            <a:lvl3pPr lvl="2">
              <a:lnSpc>
                <a:spcPct val="100000"/>
              </a:lnSpc>
              <a:spcBef>
                <a:spcPts val="800"/>
              </a:spcBef>
              <a:spcAft>
                <a:spcPts val="0"/>
              </a:spcAft>
              <a:buSzPts val="1800"/>
              <a:buFont typeface="Gowun Batang"/>
              <a:buNone/>
              <a:defRPr sz="1800">
                <a:latin typeface="Gowun Batang"/>
                <a:ea typeface="Gowun Batang"/>
                <a:cs typeface="Gowun Batang"/>
                <a:sym typeface="Gowun Batang"/>
              </a:defRPr>
            </a:lvl3pPr>
            <a:lvl4pPr lvl="3">
              <a:lnSpc>
                <a:spcPct val="100000"/>
              </a:lnSpc>
              <a:spcBef>
                <a:spcPts val="800"/>
              </a:spcBef>
              <a:spcAft>
                <a:spcPts val="0"/>
              </a:spcAft>
              <a:buSzPts val="1800"/>
              <a:buFont typeface="Gowun Batang"/>
              <a:buNone/>
              <a:defRPr sz="1800">
                <a:latin typeface="Gowun Batang"/>
                <a:ea typeface="Gowun Batang"/>
                <a:cs typeface="Gowun Batang"/>
                <a:sym typeface="Gowun Batang"/>
              </a:defRPr>
            </a:lvl4pPr>
            <a:lvl5pPr lvl="4">
              <a:lnSpc>
                <a:spcPct val="100000"/>
              </a:lnSpc>
              <a:spcBef>
                <a:spcPts val="800"/>
              </a:spcBef>
              <a:spcAft>
                <a:spcPts val="0"/>
              </a:spcAft>
              <a:buSzPts val="1800"/>
              <a:buFont typeface="Gowun Batang"/>
              <a:buNone/>
              <a:defRPr sz="1800">
                <a:latin typeface="Gowun Batang"/>
                <a:ea typeface="Gowun Batang"/>
                <a:cs typeface="Gowun Batang"/>
                <a:sym typeface="Gowun Batang"/>
              </a:defRPr>
            </a:lvl5pPr>
            <a:lvl6pPr lvl="5">
              <a:lnSpc>
                <a:spcPct val="100000"/>
              </a:lnSpc>
              <a:spcBef>
                <a:spcPts val="800"/>
              </a:spcBef>
              <a:spcAft>
                <a:spcPts val="0"/>
              </a:spcAft>
              <a:buSzPts val="1800"/>
              <a:buFont typeface="Gowun Batang"/>
              <a:buNone/>
              <a:defRPr sz="1800">
                <a:latin typeface="Gowun Batang"/>
                <a:ea typeface="Gowun Batang"/>
                <a:cs typeface="Gowun Batang"/>
                <a:sym typeface="Gowun Batang"/>
              </a:defRPr>
            </a:lvl6pPr>
            <a:lvl7pPr lvl="6">
              <a:lnSpc>
                <a:spcPct val="100000"/>
              </a:lnSpc>
              <a:spcBef>
                <a:spcPts val="800"/>
              </a:spcBef>
              <a:spcAft>
                <a:spcPts val="0"/>
              </a:spcAft>
              <a:buSzPts val="1800"/>
              <a:buFont typeface="Gowun Batang"/>
              <a:buNone/>
              <a:defRPr sz="1800">
                <a:latin typeface="Gowun Batang"/>
                <a:ea typeface="Gowun Batang"/>
                <a:cs typeface="Gowun Batang"/>
                <a:sym typeface="Gowun Batang"/>
              </a:defRPr>
            </a:lvl7pPr>
            <a:lvl8pPr lvl="7">
              <a:lnSpc>
                <a:spcPct val="100000"/>
              </a:lnSpc>
              <a:spcBef>
                <a:spcPts val="800"/>
              </a:spcBef>
              <a:spcAft>
                <a:spcPts val="0"/>
              </a:spcAft>
              <a:buSzPts val="1800"/>
              <a:buFont typeface="Gowun Batang"/>
              <a:buNone/>
              <a:defRPr sz="1800">
                <a:latin typeface="Gowun Batang"/>
                <a:ea typeface="Gowun Batang"/>
                <a:cs typeface="Gowun Batang"/>
                <a:sym typeface="Gowun Batang"/>
              </a:defRPr>
            </a:lvl8pPr>
            <a:lvl9pPr lvl="8">
              <a:lnSpc>
                <a:spcPct val="100000"/>
              </a:lnSpc>
              <a:spcBef>
                <a:spcPts val="800"/>
              </a:spcBef>
              <a:spcAft>
                <a:spcPts val="800"/>
              </a:spcAft>
              <a:buSzPts val="1800"/>
              <a:buFont typeface="Gowun Batang"/>
              <a:buNone/>
              <a:defRPr sz="1800">
                <a:latin typeface="Gowun Batang"/>
                <a:ea typeface="Gowun Batang"/>
                <a:cs typeface="Gowun Batang"/>
                <a:sym typeface="Gowun Batang"/>
              </a:defRPr>
            </a:lvl9pPr>
          </a:lstStyle>
          <a:p/>
        </p:txBody>
      </p:sp>
      <p:sp>
        <p:nvSpPr>
          <p:cNvPr id="1203" name="Google Shape;1203;p66"/>
          <p:cNvSpPr txBox="1"/>
          <p:nvPr>
            <p:ph idx="7" type="subTitle"/>
          </p:nvPr>
        </p:nvSpPr>
        <p:spPr>
          <a:xfrm>
            <a:off x="10364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1204" name="Google Shape;1204;p66"/>
          <p:cNvSpPr txBox="1"/>
          <p:nvPr>
            <p:ph idx="8"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1205" name="Google Shape;1205;p66"/>
          <p:cNvSpPr txBox="1"/>
          <p:nvPr>
            <p:ph idx="9"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BLANK_1_1_1_1_1_1_1_1_1_1_1_1_1_1_1">
    <p:bg>
      <p:bgPr>
        <a:solidFill>
          <a:schemeClr val="lt2"/>
        </a:solidFill>
      </p:bgPr>
    </p:bg>
    <p:spTree>
      <p:nvGrpSpPr>
        <p:cNvPr id="1206" name="Shape 1206"/>
        <p:cNvGrpSpPr/>
        <p:nvPr/>
      </p:nvGrpSpPr>
      <p:grpSpPr>
        <a:xfrm>
          <a:off x="0" y="0"/>
          <a:ext cx="0" cy="0"/>
          <a:chOff x="0" y="0"/>
          <a:chExt cx="0" cy="0"/>
        </a:xfrm>
      </p:grpSpPr>
      <p:grpSp>
        <p:nvGrpSpPr>
          <p:cNvPr id="1207" name="Google Shape;1207;p67"/>
          <p:cNvGrpSpPr/>
          <p:nvPr/>
        </p:nvGrpSpPr>
        <p:grpSpPr>
          <a:xfrm rot="5400000">
            <a:off x="593777" y="1244198"/>
            <a:ext cx="369896" cy="333900"/>
            <a:chOff x="96076" y="654376"/>
            <a:chExt cx="369896" cy="333900"/>
          </a:xfrm>
        </p:grpSpPr>
        <p:cxnSp>
          <p:nvCxnSpPr>
            <p:cNvPr id="1208" name="Google Shape;1208;p67"/>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209" name="Google Shape;1209;p67"/>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210" name="Google Shape;1210;p67"/>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grpSp>
        <p:nvGrpSpPr>
          <p:cNvPr id="1211" name="Google Shape;1211;p67"/>
          <p:cNvGrpSpPr/>
          <p:nvPr/>
        </p:nvGrpSpPr>
        <p:grpSpPr>
          <a:xfrm rot="5400000">
            <a:off x="593790" y="2286698"/>
            <a:ext cx="369896" cy="333900"/>
            <a:chOff x="96076" y="654376"/>
            <a:chExt cx="369896" cy="333900"/>
          </a:xfrm>
        </p:grpSpPr>
        <p:cxnSp>
          <p:nvCxnSpPr>
            <p:cNvPr id="1212" name="Google Shape;1212;p67"/>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213" name="Google Shape;1213;p67"/>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214" name="Google Shape;1214;p67"/>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grpSp>
        <p:nvGrpSpPr>
          <p:cNvPr id="1215" name="Google Shape;1215;p67"/>
          <p:cNvGrpSpPr/>
          <p:nvPr/>
        </p:nvGrpSpPr>
        <p:grpSpPr>
          <a:xfrm rot="5400000">
            <a:off x="593777" y="4371698"/>
            <a:ext cx="369896" cy="333900"/>
            <a:chOff x="96076" y="654376"/>
            <a:chExt cx="369896" cy="333900"/>
          </a:xfrm>
        </p:grpSpPr>
        <p:cxnSp>
          <p:nvCxnSpPr>
            <p:cNvPr id="1216" name="Google Shape;1216;p67"/>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217" name="Google Shape;1217;p67"/>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218" name="Google Shape;1218;p67"/>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sp>
        <p:nvSpPr>
          <p:cNvPr id="1219" name="Google Shape;1219;p67"/>
          <p:cNvSpPr txBox="1"/>
          <p:nvPr>
            <p:ph idx="1" type="body"/>
          </p:nvPr>
        </p:nvSpPr>
        <p:spPr>
          <a:xfrm>
            <a:off x="3166350" y="1128995"/>
            <a:ext cx="5457600" cy="816300"/>
          </a:xfrm>
          <a:prstGeom prst="rect">
            <a:avLst/>
          </a:prstGeom>
        </p:spPr>
        <p:txBody>
          <a:bodyPr anchorCtr="0" anchor="t" bIns="0" lIns="274300" spcFirstLastPara="1" rIns="182875" wrap="square" tIns="0">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1220" name="Google Shape;1220;p67"/>
          <p:cNvSpPr txBox="1"/>
          <p:nvPr>
            <p:ph idx="2" type="body"/>
          </p:nvPr>
        </p:nvSpPr>
        <p:spPr>
          <a:xfrm>
            <a:off x="3166350" y="2191967"/>
            <a:ext cx="5457600" cy="816300"/>
          </a:xfrm>
          <a:prstGeom prst="rect">
            <a:avLst/>
          </a:prstGeom>
        </p:spPr>
        <p:txBody>
          <a:bodyPr anchorCtr="0" anchor="t" bIns="0" lIns="274300" spcFirstLastPara="1" rIns="182875" wrap="square" tIns="0">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1221" name="Google Shape;1221;p67"/>
          <p:cNvSpPr txBox="1"/>
          <p:nvPr>
            <p:ph idx="3" type="body"/>
          </p:nvPr>
        </p:nvSpPr>
        <p:spPr>
          <a:xfrm>
            <a:off x="3166350" y="3260843"/>
            <a:ext cx="5457600" cy="816300"/>
          </a:xfrm>
          <a:prstGeom prst="rect">
            <a:avLst/>
          </a:prstGeom>
        </p:spPr>
        <p:txBody>
          <a:bodyPr anchorCtr="0" anchor="t" bIns="0" lIns="274300" spcFirstLastPara="1" rIns="182875" wrap="square" tIns="0">
            <a:normAutofit/>
          </a:bodyPr>
          <a:lstStyle>
            <a:lvl1pPr indent="-292100" lvl="0" marL="457200">
              <a:spcBef>
                <a:spcPts val="0"/>
              </a:spcBef>
              <a:spcAft>
                <a:spcPts val="0"/>
              </a:spcAft>
              <a:buSzPts val="1000"/>
              <a:buFont typeface="Inter Light"/>
              <a:buChar char="●"/>
              <a:defRPr sz="1000">
                <a:latin typeface="Inter Light"/>
                <a:ea typeface="Inter Light"/>
                <a:cs typeface="Inter Light"/>
                <a:sym typeface="Inter Light"/>
              </a:defRPr>
            </a:lvl1pPr>
            <a:lvl2pPr indent="-292100" lvl="1" marL="914400">
              <a:spcBef>
                <a:spcPts val="800"/>
              </a:spcBef>
              <a:spcAft>
                <a:spcPts val="0"/>
              </a:spcAft>
              <a:buSzPts val="1000"/>
              <a:buFont typeface="Inter Light"/>
              <a:buChar char="○"/>
              <a:defRPr sz="1000">
                <a:latin typeface="Inter Light"/>
                <a:ea typeface="Inter Light"/>
                <a:cs typeface="Inter Light"/>
                <a:sym typeface="Inter Light"/>
              </a:defRPr>
            </a:lvl2pPr>
            <a:lvl3pPr indent="-292100" lvl="2" marL="1371600">
              <a:spcBef>
                <a:spcPts val="800"/>
              </a:spcBef>
              <a:spcAft>
                <a:spcPts val="0"/>
              </a:spcAft>
              <a:buSzPts val="1000"/>
              <a:buFont typeface="Inter Light"/>
              <a:buChar char="■"/>
              <a:defRPr sz="1000">
                <a:latin typeface="Inter Light"/>
                <a:ea typeface="Inter Light"/>
                <a:cs typeface="Inter Light"/>
                <a:sym typeface="Inter Light"/>
              </a:defRPr>
            </a:lvl3pPr>
            <a:lvl4pPr indent="-292100" lvl="3" marL="1828800">
              <a:spcBef>
                <a:spcPts val="800"/>
              </a:spcBef>
              <a:spcAft>
                <a:spcPts val="0"/>
              </a:spcAft>
              <a:buSzPts val="1000"/>
              <a:buFont typeface="Inter Light"/>
              <a:buChar char="●"/>
              <a:defRPr sz="1000">
                <a:latin typeface="Inter Light"/>
                <a:ea typeface="Inter Light"/>
                <a:cs typeface="Inter Light"/>
                <a:sym typeface="Inter Light"/>
              </a:defRPr>
            </a:lvl4pPr>
            <a:lvl5pPr indent="-292100" lvl="4" marL="2286000">
              <a:spcBef>
                <a:spcPts val="800"/>
              </a:spcBef>
              <a:spcAft>
                <a:spcPts val="0"/>
              </a:spcAft>
              <a:buSzPts val="1000"/>
              <a:buFont typeface="Inter Light"/>
              <a:buChar char="○"/>
              <a:defRPr sz="1000">
                <a:latin typeface="Inter Light"/>
                <a:ea typeface="Inter Light"/>
                <a:cs typeface="Inter Light"/>
                <a:sym typeface="Inter Light"/>
              </a:defRPr>
            </a:lvl5pPr>
            <a:lvl6pPr indent="-292100" lvl="5" marL="2743200">
              <a:spcBef>
                <a:spcPts val="800"/>
              </a:spcBef>
              <a:spcAft>
                <a:spcPts val="0"/>
              </a:spcAft>
              <a:buSzPts val="1000"/>
              <a:buFont typeface="Inter Light"/>
              <a:buChar char="■"/>
              <a:defRPr sz="1000">
                <a:latin typeface="Inter Light"/>
                <a:ea typeface="Inter Light"/>
                <a:cs typeface="Inter Light"/>
                <a:sym typeface="Inter Light"/>
              </a:defRPr>
            </a:lvl6pPr>
            <a:lvl7pPr indent="-292100" lvl="6" marL="3200400">
              <a:spcBef>
                <a:spcPts val="800"/>
              </a:spcBef>
              <a:spcAft>
                <a:spcPts val="0"/>
              </a:spcAft>
              <a:buSzPts val="1000"/>
              <a:buFont typeface="Inter Light"/>
              <a:buChar char="●"/>
              <a:defRPr sz="1000">
                <a:latin typeface="Inter Light"/>
                <a:ea typeface="Inter Light"/>
                <a:cs typeface="Inter Light"/>
                <a:sym typeface="Inter Light"/>
              </a:defRPr>
            </a:lvl7pPr>
            <a:lvl8pPr indent="-292100" lvl="7" marL="3657600">
              <a:spcBef>
                <a:spcPts val="800"/>
              </a:spcBef>
              <a:spcAft>
                <a:spcPts val="0"/>
              </a:spcAft>
              <a:buSzPts val="1000"/>
              <a:buFont typeface="Inter Light"/>
              <a:buChar char="○"/>
              <a:defRPr sz="1000">
                <a:latin typeface="Inter Light"/>
                <a:ea typeface="Inter Light"/>
                <a:cs typeface="Inter Light"/>
                <a:sym typeface="Inter Light"/>
              </a:defRPr>
            </a:lvl8pPr>
            <a:lvl9pPr indent="-292100" lvl="8" marL="4114800">
              <a:spcBef>
                <a:spcPts val="800"/>
              </a:spcBef>
              <a:spcAft>
                <a:spcPts val="800"/>
              </a:spcAft>
              <a:buSzPts val="1000"/>
              <a:buFont typeface="Inter Light"/>
              <a:buChar char="■"/>
              <a:defRPr sz="1000">
                <a:latin typeface="Inter Light"/>
                <a:ea typeface="Inter Light"/>
                <a:cs typeface="Inter Light"/>
                <a:sym typeface="Inter Light"/>
              </a:defRPr>
            </a:lvl9pPr>
          </a:lstStyle>
          <a:p/>
        </p:txBody>
      </p:sp>
      <p:sp>
        <p:nvSpPr>
          <p:cNvPr id="1222" name="Google Shape;1222;p67"/>
          <p:cNvSpPr txBox="1"/>
          <p:nvPr>
            <p:ph idx="4" type="body"/>
          </p:nvPr>
        </p:nvSpPr>
        <p:spPr>
          <a:xfrm>
            <a:off x="3165075" y="4322928"/>
            <a:ext cx="5457600" cy="816300"/>
          </a:xfrm>
          <a:prstGeom prst="rect">
            <a:avLst/>
          </a:prstGeom>
        </p:spPr>
        <p:txBody>
          <a:bodyPr anchorCtr="0" anchor="t" bIns="0" lIns="274300" spcFirstLastPara="1" rIns="182875" wrap="square" tIns="0">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1223" name="Google Shape;1223;p67"/>
          <p:cNvSpPr txBox="1"/>
          <p:nvPr/>
        </p:nvSpPr>
        <p:spPr>
          <a:xfrm>
            <a:off x="1042100" y="4076382"/>
            <a:ext cx="1985100" cy="1067100"/>
          </a:xfrm>
          <a:prstGeom prst="rect">
            <a:avLst/>
          </a:prstGeom>
          <a:solidFill>
            <a:schemeClr val="dk1"/>
          </a:solidFill>
          <a:ln>
            <a:noFill/>
          </a:ln>
        </p:spPr>
        <p:txBody>
          <a:bodyPr anchorCtr="0" anchor="b" bIns="365750" lIns="182875" spcFirstLastPara="1" rIns="182875" wrap="square" tIns="91425">
            <a:normAutofit/>
          </a:bodyPr>
          <a:lstStyle/>
          <a:p>
            <a:pPr indent="0" lvl="0" marL="0" rtl="0" algn="l">
              <a:lnSpc>
                <a:spcPct val="115000"/>
              </a:lnSpc>
              <a:spcBef>
                <a:spcPts val="0"/>
              </a:spcBef>
              <a:spcAft>
                <a:spcPts val="0"/>
              </a:spcAft>
              <a:buSzPts val="1000"/>
              <a:buNone/>
            </a:pPr>
            <a:r>
              <a:t/>
            </a:r>
            <a:endParaRPr sz="1000">
              <a:solidFill>
                <a:schemeClr val="lt1"/>
              </a:solidFill>
              <a:latin typeface="Inter Light"/>
              <a:ea typeface="Inter Light"/>
              <a:cs typeface="Inter Light"/>
              <a:sym typeface="Inter Light"/>
            </a:endParaRPr>
          </a:p>
        </p:txBody>
      </p:sp>
      <p:grpSp>
        <p:nvGrpSpPr>
          <p:cNvPr id="1224" name="Google Shape;1224;p67"/>
          <p:cNvGrpSpPr/>
          <p:nvPr/>
        </p:nvGrpSpPr>
        <p:grpSpPr>
          <a:xfrm rot="5400000">
            <a:off x="593765" y="3328603"/>
            <a:ext cx="369896" cy="333900"/>
            <a:chOff x="96076" y="654376"/>
            <a:chExt cx="369896" cy="333900"/>
          </a:xfrm>
        </p:grpSpPr>
        <p:cxnSp>
          <p:nvCxnSpPr>
            <p:cNvPr id="1225" name="Google Shape;1225;p67"/>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226" name="Google Shape;1226;p67"/>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227" name="Google Shape;1227;p67"/>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sp>
        <p:nvSpPr>
          <p:cNvPr id="1228" name="Google Shape;1228;p67"/>
          <p:cNvSpPr txBox="1"/>
          <p:nvPr/>
        </p:nvSpPr>
        <p:spPr>
          <a:xfrm>
            <a:off x="1042100" y="3014307"/>
            <a:ext cx="1985100" cy="1067100"/>
          </a:xfrm>
          <a:prstGeom prst="rect">
            <a:avLst/>
          </a:prstGeom>
          <a:solidFill>
            <a:schemeClr val="lt2"/>
          </a:solidFill>
          <a:ln>
            <a:noFill/>
          </a:ln>
        </p:spPr>
        <p:txBody>
          <a:bodyPr anchorCtr="0" anchor="b" bIns="365750" lIns="182875" spcFirstLastPara="1" rIns="182875" wrap="square" tIns="91425">
            <a:normAutofit/>
          </a:bodyPr>
          <a:lstStyle/>
          <a:p>
            <a:pPr indent="0" lvl="0" marL="0" rtl="0" algn="l">
              <a:lnSpc>
                <a:spcPct val="115000"/>
              </a:lnSpc>
              <a:spcBef>
                <a:spcPts val="0"/>
              </a:spcBef>
              <a:spcAft>
                <a:spcPts val="0"/>
              </a:spcAft>
              <a:buSzPts val="1000"/>
              <a:buNone/>
            </a:pPr>
            <a:r>
              <a:t/>
            </a:r>
            <a:endParaRPr sz="1000">
              <a:solidFill>
                <a:schemeClr val="lt1"/>
              </a:solidFill>
              <a:latin typeface="Inter Light"/>
              <a:ea typeface="Inter Light"/>
              <a:cs typeface="Inter Light"/>
              <a:sym typeface="Inter Light"/>
            </a:endParaRPr>
          </a:p>
        </p:txBody>
      </p:sp>
      <p:sp>
        <p:nvSpPr>
          <p:cNvPr id="1229" name="Google Shape;1229;p67"/>
          <p:cNvSpPr txBox="1"/>
          <p:nvPr/>
        </p:nvSpPr>
        <p:spPr>
          <a:xfrm>
            <a:off x="1042100" y="1944523"/>
            <a:ext cx="1985100" cy="1067100"/>
          </a:xfrm>
          <a:prstGeom prst="rect">
            <a:avLst/>
          </a:prstGeom>
          <a:solidFill>
            <a:schemeClr val="dk1"/>
          </a:solidFill>
          <a:ln>
            <a:noFill/>
          </a:ln>
        </p:spPr>
        <p:txBody>
          <a:bodyPr anchorCtr="0" anchor="b" bIns="365750" lIns="182875" spcFirstLastPara="1" rIns="182875" wrap="square" tIns="91425">
            <a:normAutofit/>
          </a:bodyPr>
          <a:lstStyle/>
          <a:p>
            <a:pPr indent="0" lvl="0" marL="0" rtl="0" algn="l">
              <a:lnSpc>
                <a:spcPct val="115000"/>
              </a:lnSpc>
              <a:spcBef>
                <a:spcPts val="0"/>
              </a:spcBef>
              <a:spcAft>
                <a:spcPts val="0"/>
              </a:spcAft>
              <a:buSzPts val="1000"/>
              <a:buNone/>
            </a:pPr>
            <a:r>
              <a:t/>
            </a:r>
            <a:endParaRPr sz="1000">
              <a:solidFill>
                <a:schemeClr val="lt1"/>
              </a:solidFill>
              <a:latin typeface="Inter Light"/>
              <a:ea typeface="Inter Light"/>
              <a:cs typeface="Inter Light"/>
              <a:sym typeface="Inter Light"/>
            </a:endParaRPr>
          </a:p>
        </p:txBody>
      </p:sp>
      <p:sp>
        <p:nvSpPr>
          <p:cNvPr id="1230" name="Google Shape;1230;p67"/>
          <p:cNvSpPr txBox="1"/>
          <p:nvPr/>
        </p:nvSpPr>
        <p:spPr>
          <a:xfrm>
            <a:off x="1042100" y="882449"/>
            <a:ext cx="1985100" cy="1067100"/>
          </a:xfrm>
          <a:prstGeom prst="rect">
            <a:avLst/>
          </a:prstGeom>
          <a:solidFill>
            <a:schemeClr val="lt2"/>
          </a:solidFill>
          <a:ln>
            <a:noFill/>
          </a:ln>
        </p:spPr>
        <p:txBody>
          <a:bodyPr anchorCtr="0" anchor="b" bIns="365750" lIns="182875" spcFirstLastPara="1" rIns="182875" wrap="square" tIns="91425">
            <a:normAutofit/>
          </a:bodyPr>
          <a:lstStyle/>
          <a:p>
            <a:pPr indent="0" lvl="0" marL="0" rtl="0" algn="l">
              <a:lnSpc>
                <a:spcPct val="115000"/>
              </a:lnSpc>
              <a:spcBef>
                <a:spcPts val="0"/>
              </a:spcBef>
              <a:spcAft>
                <a:spcPts val="0"/>
              </a:spcAft>
              <a:buSzPts val="1000"/>
              <a:buNone/>
            </a:pPr>
            <a:r>
              <a:t/>
            </a:r>
            <a:endParaRPr sz="1000">
              <a:solidFill>
                <a:schemeClr val="lt1"/>
              </a:solidFill>
              <a:latin typeface="Inter Light"/>
              <a:ea typeface="Inter Light"/>
              <a:cs typeface="Inter Light"/>
              <a:sym typeface="Inter Light"/>
            </a:endParaRPr>
          </a:p>
        </p:txBody>
      </p:sp>
      <p:cxnSp>
        <p:nvCxnSpPr>
          <p:cNvPr id="1231" name="Google Shape;1231;p67"/>
          <p:cNvCxnSpPr/>
          <p:nvPr/>
        </p:nvCxnSpPr>
        <p:spPr>
          <a:xfrm>
            <a:off x="1042100" y="334900"/>
            <a:ext cx="8102400" cy="0"/>
          </a:xfrm>
          <a:prstGeom prst="straightConnector1">
            <a:avLst/>
          </a:prstGeom>
          <a:noFill/>
          <a:ln cap="flat" cmpd="sng" w="9525">
            <a:solidFill>
              <a:schemeClr val="lt1"/>
            </a:solidFill>
            <a:prstDash val="solid"/>
            <a:round/>
            <a:headEnd len="sm" w="sm" type="none"/>
            <a:tailEnd len="sm" w="sm" type="none"/>
          </a:ln>
        </p:spPr>
      </p:cxnSp>
      <p:cxnSp>
        <p:nvCxnSpPr>
          <p:cNvPr id="1232" name="Google Shape;1232;p67"/>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233" name="Google Shape;1233;p67"/>
          <p:cNvCxnSpPr/>
          <p:nvPr/>
        </p:nvCxnSpPr>
        <p:spPr>
          <a:xfrm>
            <a:off x="5153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234" name="Google Shape;1234;p67"/>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235" name="Google Shape;1235;p67"/>
          <p:cNvCxnSpPr/>
          <p:nvPr/>
        </p:nvCxnSpPr>
        <p:spPr>
          <a:xfrm>
            <a:off x="8623975" y="-200"/>
            <a:ext cx="0" cy="5143500"/>
          </a:xfrm>
          <a:prstGeom prst="straightConnector1">
            <a:avLst/>
          </a:prstGeom>
          <a:noFill/>
          <a:ln cap="flat" cmpd="sng" w="9525">
            <a:solidFill>
              <a:schemeClr val="lt1"/>
            </a:solidFill>
            <a:prstDash val="solid"/>
            <a:round/>
            <a:headEnd len="sm" w="sm" type="none"/>
            <a:tailEnd len="sm" w="sm" type="none"/>
          </a:ln>
        </p:spPr>
      </p:cxnSp>
      <p:cxnSp>
        <p:nvCxnSpPr>
          <p:cNvPr id="1236" name="Google Shape;1236;p67"/>
          <p:cNvCxnSpPr/>
          <p:nvPr/>
        </p:nvCxnSpPr>
        <p:spPr>
          <a:xfrm>
            <a:off x="1042100" y="882400"/>
            <a:ext cx="7581900" cy="0"/>
          </a:xfrm>
          <a:prstGeom prst="straightConnector1">
            <a:avLst/>
          </a:prstGeom>
          <a:noFill/>
          <a:ln cap="flat" cmpd="sng" w="9525">
            <a:solidFill>
              <a:schemeClr val="lt1"/>
            </a:solidFill>
            <a:prstDash val="solid"/>
            <a:round/>
            <a:headEnd len="sm" w="sm" type="none"/>
            <a:tailEnd len="sm" w="sm" type="none"/>
          </a:ln>
        </p:spPr>
      </p:cxnSp>
      <p:sp>
        <p:nvSpPr>
          <p:cNvPr id="1237" name="Google Shape;1237;p67"/>
          <p:cNvSpPr txBox="1"/>
          <p:nvPr>
            <p:ph type="title"/>
          </p:nvPr>
        </p:nvSpPr>
        <p:spPr>
          <a:xfrm flipH="1">
            <a:off x="1046175" y="334951"/>
            <a:ext cx="7576500" cy="5475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sp>
        <p:nvSpPr>
          <p:cNvPr id="1238" name="Google Shape;1238;p67"/>
          <p:cNvSpPr txBox="1"/>
          <p:nvPr>
            <p:ph idx="5" type="subTitle"/>
          </p:nvPr>
        </p:nvSpPr>
        <p:spPr>
          <a:xfrm>
            <a:off x="1042088" y="882450"/>
            <a:ext cx="1985100" cy="1067100"/>
          </a:xfrm>
          <a:prstGeom prst="rect">
            <a:avLst/>
          </a:prstGeom>
        </p:spPr>
        <p:txBody>
          <a:bodyPr anchorCtr="0" anchor="ctr" bIns="91425" lIns="274300" spcFirstLastPara="1" rIns="182875" wrap="square" tIns="91425">
            <a:noAutofit/>
          </a:bodyPr>
          <a:lstStyle>
            <a:lvl1pPr lvl="0">
              <a:lnSpc>
                <a:spcPct val="100000"/>
              </a:lnSpc>
              <a:spcBef>
                <a:spcPts val="0"/>
              </a:spcBef>
              <a:spcAft>
                <a:spcPts val="0"/>
              </a:spcAft>
              <a:buSzPts val="1800"/>
              <a:buFont typeface="Gowun Batang"/>
              <a:buNone/>
              <a:defRPr sz="1800">
                <a:latin typeface="Gowun Batang"/>
                <a:ea typeface="Gowun Batang"/>
                <a:cs typeface="Gowun Batang"/>
                <a:sym typeface="Gowun Batang"/>
              </a:defRPr>
            </a:lvl1pPr>
            <a:lvl2pPr lvl="1">
              <a:lnSpc>
                <a:spcPct val="100000"/>
              </a:lnSpc>
              <a:spcBef>
                <a:spcPts val="800"/>
              </a:spcBef>
              <a:spcAft>
                <a:spcPts val="0"/>
              </a:spcAft>
              <a:buSzPts val="1800"/>
              <a:buFont typeface="Gowun Batang"/>
              <a:buNone/>
              <a:defRPr sz="1800">
                <a:latin typeface="Gowun Batang"/>
                <a:ea typeface="Gowun Batang"/>
                <a:cs typeface="Gowun Batang"/>
                <a:sym typeface="Gowun Batang"/>
              </a:defRPr>
            </a:lvl2pPr>
            <a:lvl3pPr lvl="2">
              <a:lnSpc>
                <a:spcPct val="100000"/>
              </a:lnSpc>
              <a:spcBef>
                <a:spcPts val="800"/>
              </a:spcBef>
              <a:spcAft>
                <a:spcPts val="0"/>
              </a:spcAft>
              <a:buSzPts val="1800"/>
              <a:buFont typeface="Gowun Batang"/>
              <a:buNone/>
              <a:defRPr sz="1800">
                <a:latin typeface="Gowun Batang"/>
                <a:ea typeface="Gowun Batang"/>
                <a:cs typeface="Gowun Batang"/>
                <a:sym typeface="Gowun Batang"/>
              </a:defRPr>
            </a:lvl3pPr>
            <a:lvl4pPr lvl="3">
              <a:lnSpc>
                <a:spcPct val="100000"/>
              </a:lnSpc>
              <a:spcBef>
                <a:spcPts val="800"/>
              </a:spcBef>
              <a:spcAft>
                <a:spcPts val="0"/>
              </a:spcAft>
              <a:buSzPts val="1800"/>
              <a:buFont typeface="Gowun Batang"/>
              <a:buNone/>
              <a:defRPr sz="1800">
                <a:latin typeface="Gowun Batang"/>
                <a:ea typeface="Gowun Batang"/>
                <a:cs typeface="Gowun Batang"/>
                <a:sym typeface="Gowun Batang"/>
              </a:defRPr>
            </a:lvl4pPr>
            <a:lvl5pPr lvl="4">
              <a:lnSpc>
                <a:spcPct val="100000"/>
              </a:lnSpc>
              <a:spcBef>
                <a:spcPts val="800"/>
              </a:spcBef>
              <a:spcAft>
                <a:spcPts val="0"/>
              </a:spcAft>
              <a:buSzPts val="1800"/>
              <a:buFont typeface="Gowun Batang"/>
              <a:buNone/>
              <a:defRPr sz="1800">
                <a:latin typeface="Gowun Batang"/>
                <a:ea typeface="Gowun Batang"/>
                <a:cs typeface="Gowun Batang"/>
                <a:sym typeface="Gowun Batang"/>
              </a:defRPr>
            </a:lvl5pPr>
            <a:lvl6pPr lvl="5">
              <a:lnSpc>
                <a:spcPct val="100000"/>
              </a:lnSpc>
              <a:spcBef>
                <a:spcPts val="800"/>
              </a:spcBef>
              <a:spcAft>
                <a:spcPts val="0"/>
              </a:spcAft>
              <a:buSzPts val="1800"/>
              <a:buFont typeface="Gowun Batang"/>
              <a:buNone/>
              <a:defRPr sz="1800">
                <a:latin typeface="Gowun Batang"/>
                <a:ea typeface="Gowun Batang"/>
                <a:cs typeface="Gowun Batang"/>
                <a:sym typeface="Gowun Batang"/>
              </a:defRPr>
            </a:lvl6pPr>
            <a:lvl7pPr lvl="6">
              <a:lnSpc>
                <a:spcPct val="100000"/>
              </a:lnSpc>
              <a:spcBef>
                <a:spcPts val="800"/>
              </a:spcBef>
              <a:spcAft>
                <a:spcPts val="0"/>
              </a:spcAft>
              <a:buSzPts val="1800"/>
              <a:buFont typeface="Gowun Batang"/>
              <a:buNone/>
              <a:defRPr sz="1800">
                <a:latin typeface="Gowun Batang"/>
                <a:ea typeface="Gowun Batang"/>
                <a:cs typeface="Gowun Batang"/>
                <a:sym typeface="Gowun Batang"/>
              </a:defRPr>
            </a:lvl7pPr>
            <a:lvl8pPr lvl="7">
              <a:lnSpc>
                <a:spcPct val="100000"/>
              </a:lnSpc>
              <a:spcBef>
                <a:spcPts val="800"/>
              </a:spcBef>
              <a:spcAft>
                <a:spcPts val="0"/>
              </a:spcAft>
              <a:buSzPts val="1800"/>
              <a:buFont typeface="Gowun Batang"/>
              <a:buNone/>
              <a:defRPr sz="1800">
                <a:latin typeface="Gowun Batang"/>
                <a:ea typeface="Gowun Batang"/>
                <a:cs typeface="Gowun Batang"/>
                <a:sym typeface="Gowun Batang"/>
              </a:defRPr>
            </a:lvl8pPr>
            <a:lvl9pPr lvl="8">
              <a:lnSpc>
                <a:spcPct val="100000"/>
              </a:lnSpc>
              <a:spcBef>
                <a:spcPts val="800"/>
              </a:spcBef>
              <a:spcAft>
                <a:spcPts val="800"/>
              </a:spcAft>
              <a:buSzPts val="1800"/>
              <a:buFont typeface="Gowun Batang"/>
              <a:buNone/>
              <a:defRPr sz="1800">
                <a:latin typeface="Gowun Batang"/>
                <a:ea typeface="Gowun Batang"/>
                <a:cs typeface="Gowun Batang"/>
                <a:sym typeface="Gowun Batang"/>
              </a:defRPr>
            </a:lvl9pPr>
          </a:lstStyle>
          <a:p/>
        </p:txBody>
      </p:sp>
      <p:sp>
        <p:nvSpPr>
          <p:cNvPr id="1239" name="Google Shape;1239;p67"/>
          <p:cNvSpPr txBox="1"/>
          <p:nvPr>
            <p:ph idx="6" type="subTitle"/>
          </p:nvPr>
        </p:nvSpPr>
        <p:spPr>
          <a:xfrm>
            <a:off x="1042088" y="1949550"/>
            <a:ext cx="1985100" cy="1063200"/>
          </a:xfrm>
          <a:prstGeom prst="rect">
            <a:avLst/>
          </a:prstGeom>
        </p:spPr>
        <p:txBody>
          <a:bodyPr anchorCtr="0" anchor="ctr" bIns="91425" lIns="274300" spcFirstLastPara="1" rIns="182875" wrap="square" tIns="91425">
            <a:noAutofit/>
          </a:bodyPr>
          <a:lstStyle>
            <a:lvl1pPr lvl="0">
              <a:lnSpc>
                <a:spcPct val="100000"/>
              </a:lnSpc>
              <a:spcBef>
                <a:spcPts val="0"/>
              </a:spcBef>
              <a:spcAft>
                <a:spcPts val="0"/>
              </a:spcAft>
              <a:buSzPts val="1800"/>
              <a:buFont typeface="Gowun Batang"/>
              <a:buNone/>
              <a:defRPr sz="1800">
                <a:latin typeface="Gowun Batang"/>
                <a:ea typeface="Gowun Batang"/>
                <a:cs typeface="Gowun Batang"/>
                <a:sym typeface="Gowun Batang"/>
              </a:defRPr>
            </a:lvl1pPr>
            <a:lvl2pPr lvl="1">
              <a:lnSpc>
                <a:spcPct val="100000"/>
              </a:lnSpc>
              <a:spcBef>
                <a:spcPts val="800"/>
              </a:spcBef>
              <a:spcAft>
                <a:spcPts val="0"/>
              </a:spcAft>
              <a:buSzPts val="1800"/>
              <a:buFont typeface="Gowun Batang"/>
              <a:buNone/>
              <a:defRPr sz="1800">
                <a:latin typeface="Gowun Batang"/>
                <a:ea typeface="Gowun Batang"/>
                <a:cs typeface="Gowun Batang"/>
                <a:sym typeface="Gowun Batang"/>
              </a:defRPr>
            </a:lvl2pPr>
            <a:lvl3pPr lvl="2">
              <a:lnSpc>
                <a:spcPct val="100000"/>
              </a:lnSpc>
              <a:spcBef>
                <a:spcPts val="800"/>
              </a:spcBef>
              <a:spcAft>
                <a:spcPts val="0"/>
              </a:spcAft>
              <a:buSzPts val="1800"/>
              <a:buFont typeface="Gowun Batang"/>
              <a:buNone/>
              <a:defRPr sz="1800">
                <a:latin typeface="Gowun Batang"/>
                <a:ea typeface="Gowun Batang"/>
                <a:cs typeface="Gowun Batang"/>
                <a:sym typeface="Gowun Batang"/>
              </a:defRPr>
            </a:lvl3pPr>
            <a:lvl4pPr lvl="3">
              <a:lnSpc>
                <a:spcPct val="100000"/>
              </a:lnSpc>
              <a:spcBef>
                <a:spcPts val="800"/>
              </a:spcBef>
              <a:spcAft>
                <a:spcPts val="0"/>
              </a:spcAft>
              <a:buSzPts val="1800"/>
              <a:buFont typeface="Gowun Batang"/>
              <a:buNone/>
              <a:defRPr sz="1800">
                <a:latin typeface="Gowun Batang"/>
                <a:ea typeface="Gowun Batang"/>
                <a:cs typeface="Gowun Batang"/>
                <a:sym typeface="Gowun Batang"/>
              </a:defRPr>
            </a:lvl4pPr>
            <a:lvl5pPr lvl="4">
              <a:lnSpc>
                <a:spcPct val="100000"/>
              </a:lnSpc>
              <a:spcBef>
                <a:spcPts val="800"/>
              </a:spcBef>
              <a:spcAft>
                <a:spcPts val="0"/>
              </a:spcAft>
              <a:buSzPts val="1800"/>
              <a:buFont typeface="Gowun Batang"/>
              <a:buNone/>
              <a:defRPr sz="1800">
                <a:latin typeface="Gowun Batang"/>
                <a:ea typeface="Gowun Batang"/>
                <a:cs typeface="Gowun Batang"/>
                <a:sym typeface="Gowun Batang"/>
              </a:defRPr>
            </a:lvl5pPr>
            <a:lvl6pPr lvl="5">
              <a:lnSpc>
                <a:spcPct val="100000"/>
              </a:lnSpc>
              <a:spcBef>
                <a:spcPts val="800"/>
              </a:spcBef>
              <a:spcAft>
                <a:spcPts val="0"/>
              </a:spcAft>
              <a:buSzPts val="1800"/>
              <a:buFont typeface="Gowun Batang"/>
              <a:buNone/>
              <a:defRPr sz="1800">
                <a:latin typeface="Gowun Batang"/>
                <a:ea typeface="Gowun Batang"/>
                <a:cs typeface="Gowun Batang"/>
                <a:sym typeface="Gowun Batang"/>
              </a:defRPr>
            </a:lvl6pPr>
            <a:lvl7pPr lvl="6">
              <a:lnSpc>
                <a:spcPct val="100000"/>
              </a:lnSpc>
              <a:spcBef>
                <a:spcPts val="800"/>
              </a:spcBef>
              <a:spcAft>
                <a:spcPts val="0"/>
              </a:spcAft>
              <a:buSzPts val="1800"/>
              <a:buFont typeface="Gowun Batang"/>
              <a:buNone/>
              <a:defRPr sz="1800">
                <a:latin typeface="Gowun Batang"/>
                <a:ea typeface="Gowun Batang"/>
                <a:cs typeface="Gowun Batang"/>
                <a:sym typeface="Gowun Batang"/>
              </a:defRPr>
            </a:lvl7pPr>
            <a:lvl8pPr lvl="7">
              <a:lnSpc>
                <a:spcPct val="100000"/>
              </a:lnSpc>
              <a:spcBef>
                <a:spcPts val="800"/>
              </a:spcBef>
              <a:spcAft>
                <a:spcPts val="0"/>
              </a:spcAft>
              <a:buSzPts val="1800"/>
              <a:buFont typeface="Gowun Batang"/>
              <a:buNone/>
              <a:defRPr sz="1800">
                <a:latin typeface="Gowun Batang"/>
                <a:ea typeface="Gowun Batang"/>
                <a:cs typeface="Gowun Batang"/>
                <a:sym typeface="Gowun Batang"/>
              </a:defRPr>
            </a:lvl8pPr>
            <a:lvl9pPr lvl="8">
              <a:lnSpc>
                <a:spcPct val="100000"/>
              </a:lnSpc>
              <a:spcBef>
                <a:spcPts val="800"/>
              </a:spcBef>
              <a:spcAft>
                <a:spcPts val="800"/>
              </a:spcAft>
              <a:buSzPts val="1800"/>
              <a:buFont typeface="Gowun Batang"/>
              <a:buNone/>
              <a:defRPr sz="1800">
                <a:latin typeface="Gowun Batang"/>
                <a:ea typeface="Gowun Batang"/>
                <a:cs typeface="Gowun Batang"/>
                <a:sym typeface="Gowun Batang"/>
              </a:defRPr>
            </a:lvl9pPr>
          </a:lstStyle>
          <a:p/>
        </p:txBody>
      </p:sp>
      <p:sp>
        <p:nvSpPr>
          <p:cNvPr id="1240" name="Google Shape;1240;p67"/>
          <p:cNvSpPr txBox="1"/>
          <p:nvPr>
            <p:ph idx="7" type="subTitle"/>
          </p:nvPr>
        </p:nvSpPr>
        <p:spPr>
          <a:xfrm>
            <a:off x="1042088" y="3008275"/>
            <a:ext cx="1985100" cy="1073100"/>
          </a:xfrm>
          <a:prstGeom prst="rect">
            <a:avLst/>
          </a:prstGeom>
        </p:spPr>
        <p:txBody>
          <a:bodyPr anchorCtr="0" anchor="ctr" bIns="91425" lIns="274300" spcFirstLastPara="1" rIns="182875" wrap="square" tIns="91425">
            <a:noAutofit/>
          </a:bodyPr>
          <a:lstStyle>
            <a:lvl1pPr lvl="0">
              <a:lnSpc>
                <a:spcPct val="100000"/>
              </a:lnSpc>
              <a:spcBef>
                <a:spcPts val="0"/>
              </a:spcBef>
              <a:spcAft>
                <a:spcPts val="0"/>
              </a:spcAft>
              <a:buSzPts val="1800"/>
              <a:buFont typeface="Gowun Batang"/>
              <a:buNone/>
              <a:defRPr sz="1800">
                <a:latin typeface="Gowun Batang"/>
                <a:ea typeface="Gowun Batang"/>
                <a:cs typeface="Gowun Batang"/>
                <a:sym typeface="Gowun Batang"/>
              </a:defRPr>
            </a:lvl1pPr>
            <a:lvl2pPr lvl="1">
              <a:lnSpc>
                <a:spcPct val="100000"/>
              </a:lnSpc>
              <a:spcBef>
                <a:spcPts val="800"/>
              </a:spcBef>
              <a:spcAft>
                <a:spcPts val="0"/>
              </a:spcAft>
              <a:buSzPts val="1800"/>
              <a:buFont typeface="Gowun Batang"/>
              <a:buNone/>
              <a:defRPr sz="1800">
                <a:latin typeface="Gowun Batang"/>
                <a:ea typeface="Gowun Batang"/>
                <a:cs typeface="Gowun Batang"/>
                <a:sym typeface="Gowun Batang"/>
              </a:defRPr>
            </a:lvl2pPr>
            <a:lvl3pPr lvl="2">
              <a:lnSpc>
                <a:spcPct val="100000"/>
              </a:lnSpc>
              <a:spcBef>
                <a:spcPts val="800"/>
              </a:spcBef>
              <a:spcAft>
                <a:spcPts val="0"/>
              </a:spcAft>
              <a:buSzPts val="1800"/>
              <a:buFont typeface="Gowun Batang"/>
              <a:buNone/>
              <a:defRPr sz="1800">
                <a:latin typeface="Gowun Batang"/>
                <a:ea typeface="Gowun Batang"/>
                <a:cs typeface="Gowun Batang"/>
                <a:sym typeface="Gowun Batang"/>
              </a:defRPr>
            </a:lvl3pPr>
            <a:lvl4pPr lvl="3">
              <a:lnSpc>
                <a:spcPct val="100000"/>
              </a:lnSpc>
              <a:spcBef>
                <a:spcPts val="800"/>
              </a:spcBef>
              <a:spcAft>
                <a:spcPts val="0"/>
              </a:spcAft>
              <a:buSzPts val="1800"/>
              <a:buFont typeface="Gowun Batang"/>
              <a:buNone/>
              <a:defRPr sz="1800">
                <a:latin typeface="Gowun Batang"/>
                <a:ea typeface="Gowun Batang"/>
                <a:cs typeface="Gowun Batang"/>
                <a:sym typeface="Gowun Batang"/>
              </a:defRPr>
            </a:lvl4pPr>
            <a:lvl5pPr lvl="4">
              <a:lnSpc>
                <a:spcPct val="100000"/>
              </a:lnSpc>
              <a:spcBef>
                <a:spcPts val="800"/>
              </a:spcBef>
              <a:spcAft>
                <a:spcPts val="0"/>
              </a:spcAft>
              <a:buSzPts val="1800"/>
              <a:buFont typeface="Gowun Batang"/>
              <a:buNone/>
              <a:defRPr sz="1800">
                <a:latin typeface="Gowun Batang"/>
                <a:ea typeface="Gowun Batang"/>
                <a:cs typeface="Gowun Batang"/>
                <a:sym typeface="Gowun Batang"/>
              </a:defRPr>
            </a:lvl5pPr>
            <a:lvl6pPr lvl="5">
              <a:lnSpc>
                <a:spcPct val="100000"/>
              </a:lnSpc>
              <a:spcBef>
                <a:spcPts val="800"/>
              </a:spcBef>
              <a:spcAft>
                <a:spcPts val="0"/>
              </a:spcAft>
              <a:buSzPts val="1800"/>
              <a:buFont typeface="Gowun Batang"/>
              <a:buNone/>
              <a:defRPr sz="1800">
                <a:latin typeface="Gowun Batang"/>
                <a:ea typeface="Gowun Batang"/>
                <a:cs typeface="Gowun Batang"/>
                <a:sym typeface="Gowun Batang"/>
              </a:defRPr>
            </a:lvl6pPr>
            <a:lvl7pPr lvl="6">
              <a:lnSpc>
                <a:spcPct val="100000"/>
              </a:lnSpc>
              <a:spcBef>
                <a:spcPts val="800"/>
              </a:spcBef>
              <a:spcAft>
                <a:spcPts val="0"/>
              </a:spcAft>
              <a:buSzPts val="1800"/>
              <a:buFont typeface="Gowun Batang"/>
              <a:buNone/>
              <a:defRPr sz="1800">
                <a:latin typeface="Gowun Batang"/>
                <a:ea typeface="Gowun Batang"/>
                <a:cs typeface="Gowun Batang"/>
                <a:sym typeface="Gowun Batang"/>
              </a:defRPr>
            </a:lvl7pPr>
            <a:lvl8pPr lvl="7">
              <a:lnSpc>
                <a:spcPct val="100000"/>
              </a:lnSpc>
              <a:spcBef>
                <a:spcPts val="800"/>
              </a:spcBef>
              <a:spcAft>
                <a:spcPts val="0"/>
              </a:spcAft>
              <a:buSzPts val="1800"/>
              <a:buFont typeface="Gowun Batang"/>
              <a:buNone/>
              <a:defRPr sz="1800">
                <a:latin typeface="Gowun Batang"/>
                <a:ea typeface="Gowun Batang"/>
                <a:cs typeface="Gowun Batang"/>
                <a:sym typeface="Gowun Batang"/>
              </a:defRPr>
            </a:lvl8pPr>
            <a:lvl9pPr lvl="8">
              <a:lnSpc>
                <a:spcPct val="100000"/>
              </a:lnSpc>
              <a:spcBef>
                <a:spcPts val="800"/>
              </a:spcBef>
              <a:spcAft>
                <a:spcPts val="800"/>
              </a:spcAft>
              <a:buSzPts val="1800"/>
              <a:buFont typeface="Gowun Batang"/>
              <a:buNone/>
              <a:defRPr sz="1800">
                <a:latin typeface="Gowun Batang"/>
                <a:ea typeface="Gowun Batang"/>
                <a:cs typeface="Gowun Batang"/>
                <a:sym typeface="Gowun Batang"/>
              </a:defRPr>
            </a:lvl9pPr>
          </a:lstStyle>
          <a:p/>
        </p:txBody>
      </p:sp>
      <p:sp>
        <p:nvSpPr>
          <p:cNvPr id="1241" name="Google Shape;1241;p67"/>
          <p:cNvSpPr txBox="1"/>
          <p:nvPr>
            <p:ph idx="8" type="subTitle"/>
          </p:nvPr>
        </p:nvSpPr>
        <p:spPr>
          <a:xfrm>
            <a:off x="1042088" y="4082950"/>
            <a:ext cx="1985100" cy="1060500"/>
          </a:xfrm>
          <a:prstGeom prst="rect">
            <a:avLst/>
          </a:prstGeom>
        </p:spPr>
        <p:txBody>
          <a:bodyPr anchorCtr="0" anchor="ctr" bIns="91425" lIns="274300" spcFirstLastPara="1" rIns="182875" wrap="square" tIns="91425">
            <a:noAutofit/>
          </a:bodyPr>
          <a:lstStyle>
            <a:lvl1pPr lvl="0">
              <a:lnSpc>
                <a:spcPct val="100000"/>
              </a:lnSpc>
              <a:spcBef>
                <a:spcPts val="0"/>
              </a:spcBef>
              <a:spcAft>
                <a:spcPts val="0"/>
              </a:spcAft>
              <a:buSzPts val="1800"/>
              <a:buFont typeface="Gowun Batang"/>
              <a:buNone/>
              <a:defRPr sz="1800">
                <a:latin typeface="Gowun Batang"/>
                <a:ea typeface="Gowun Batang"/>
                <a:cs typeface="Gowun Batang"/>
                <a:sym typeface="Gowun Batang"/>
              </a:defRPr>
            </a:lvl1pPr>
            <a:lvl2pPr lvl="1">
              <a:lnSpc>
                <a:spcPct val="100000"/>
              </a:lnSpc>
              <a:spcBef>
                <a:spcPts val="800"/>
              </a:spcBef>
              <a:spcAft>
                <a:spcPts val="0"/>
              </a:spcAft>
              <a:buSzPts val="1800"/>
              <a:buFont typeface="Gowun Batang"/>
              <a:buNone/>
              <a:defRPr sz="1800">
                <a:latin typeface="Gowun Batang"/>
                <a:ea typeface="Gowun Batang"/>
                <a:cs typeface="Gowun Batang"/>
                <a:sym typeface="Gowun Batang"/>
              </a:defRPr>
            </a:lvl2pPr>
            <a:lvl3pPr lvl="2">
              <a:lnSpc>
                <a:spcPct val="100000"/>
              </a:lnSpc>
              <a:spcBef>
                <a:spcPts val="800"/>
              </a:spcBef>
              <a:spcAft>
                <a:spcPts val="0"/>
              </a:spcAft>
              <a:buSzPts val="1800"/>
              <a:buFont typeface="Gowun Batang"/>
              <a:buNone/>
              <a:defRPr sz="1800">
                <a:latin typeface="Gowun Batang"/>
                <a:ea typeface="Gowun Batang"/>
                <a:cs typeface="Gowun Batang"/>
                <a:sym typeface="Gowun Batang"/>
              </a:defRPr>
            </a:lvl3pPr>
            <a:lvl4pPr lvl="3">
              <a:lnSpc>
                <a:spcPct val="100000"/>
              </a:lnSpc>
              <a:spcBef>
                <a:spcPts val="800"/>
              </a:spcBef>
              <a:spcAft>
                <a:spcPts val="0"/>
              </a:spcAft>
              <a:buSzPts val="1800"/>
              <a:buFont typeface="Gowun Batang"/>
              <a:buNone/>
              <a:defRPr sz="1800">
                <a:latin typeface="Gowun Batang"/>
                <a:ea typeface="Gowun Batang"/>
                <a:cs typeface="Gowun Batang"/>
                <a:sym typeface="Gowun Batang"/>
              </a:defRPr>
            </a:lvl4pPr>
            <a:lvl5pPr lvl="4">
              <a:lnSpc>
                <a:spcPct val="100000"/>
              </a:lnSpc>
              <a:spcBef>
                <a:spcPts val="800"/>
              </a:spcBef>
              <a:spcAft>
                <a:spcPts val="0"/>
              </a:spcAft>
              <a:buSzPts val="1800"/>
              <a:buFont typeface="Gowun Batang"/>
              <a:buNone/>
              <a:defRPr sz="1800">
                <a:latin typeface="Gowun Batang"/>
                <a:ea typeface="Gowun Batang"/>
                <a:cs typeface="Gowun Batang"/>
                <a:sym typeface="Gowun Batang"/>
              </a:defRPr>
            </a:lvl5pPr>
            <a:lvl6pPr lvl="5">
              <a:lnSpc>
                <a:spcPct val="100000"/>
              </a:lnSpc>
              <a:spcBef>
                <a:spcPts val="800"/>
              </a:spcBef>
              <a:spcAft>
                <a:spcPts val="0"/>
              </a:spcAft>
              <a:buSzPts val="1800"/>
              <a:buFont typeface="Gowun Batang"/>
              <a:buNone/>
              <a:defRPr sz="1800">
                <a:latin typeface="Gowun Batang"/>
                <a:ea typeface="Gowun Batang"/>
                <a:cs typeface="Gowun Batang"/>
                <a:sym typeface="Gowun Batang"/>
              </a:defRPr>
            </a:lvl6pPr>
            <a:lvl7pPr lvl="6">
              <a:lnSpc>
                <a:spcPct val="100000"/>
              </a:lnSpc>
              <a:spcBef>
                <a:spcPts val="800"/>
              </a:spcBef>
              <a:spcAft>
                <a:spcPts val="0"/>
              </a:spcAft>
              <a:buSzPts val="1800"/>
              <a:buFont typeface="Gowun Batang"/>
              <a:buNone/>
              <a:defRPr sz="1800">
                <a:latin typeface="Gowun Batang"/>
                <a:ea typeface="Gowun Batang"/>
                <a:cs typeface="Gowun Batang"/>
                <a:sym typeface="Gowun Batang"/>
              </a:defRPr>
            </a:lvl7pPr>
            <a:lvl8pPr lvl="7">
              <a:lnSpc>
                <a:spcPct val="100000"/>
              </a:lnSpc>
              <a:spcBef>
                <a:spcPts val="800"/>
              </a:spcBef>
              <a:spcAft>
                <a:spcPts val="0"/>
              </a:spcAft>
              <a:buSzPts val="1800"/>
              <a:buFont typeface="Gowun Batang"/>
              <a:buNone/>
              <a:defRPr sz="1800">
                <a:latin typeface="Gowun Batang"/>
                <a:ea typeface="Gowun Batang"/>
                <a:cs typeface="Gowun Batang"/>
                <a:sym typeface="Gowun Batang"/>
              </a:defRPr>
            </a:lvl8pPr>
            <a:lvl9pPr lvl="8">
              <a:lnSpc>
                <a:spcPct val="100000"/>
              </a:lnSpc>
              <a:spcBef>
                <a:spcPts val="800"/>
              </a:spcBef>
              <a:spcAft>
                <a:spcPts val="800"/>
              </a:spcAft>
              <a:buSzPts val="1800"/>
              <a:buFont typeface="Gowun Batang"/>
              <a:buNone/>
              <a:defRPr sz="1800">
                <a:latin typeface="Gowun Batang"/>
                <a:ea typeface="Gowun Batang"/>
                <a:cs typeface="Gowun Batang"/>
                <a:sym typeface="Gowun Batang"/>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1">
  <p:cSld name="BLANK_1_1_1_1_1_1_1_1_1_1_1_1_1_1_1_2">
    <p:bg>
      <p:bgPr>
        <a:solidFill>
          <a:schemeClr val="lt2"/>
        </a:solidFill>
      </p:bgPr>
    </p:bg>
    <p:spTree>
      <p:nvGrpSpPr>
        <p:cNvPr id="1242" name="Shape 1242"/>
        <p:cNvGrpSpPr/>
        <p:nvPr/>
      </p:nvGrpSpPr>
      <p:grpSpPr>
        <a:xfrm>
          <a:off x="0" y="0"/>
          <a:ext cx="0" cy="0"/>
          <a:chOff x="0" y="0"/>
          <a:chExt cx="0" cy="0"/>
        </a:xfrm>
      </p:grpSpPr>
      <p:grpSp>
        <p:nvGrpSpPr>
          <p:cNvPr id="1243" name="Google Shape;1243;p68"/>
          <p:cNvGrpSpPr/>
          <p:nvPr/>
        </p:nvGrpSpPr>
        <p:grpSpPr>
          <a:xfrm rot="5400000">
            <a:off x="593777" y="1244198"/>
            <a:ext cx="369896" cy="333900"/>
            <a:chOff x="96076" y="654376"/>
            <a:chExt cx="369896" cy="333900"/>
          </a:xfrm>
        </p:grpSpPr>
        <p:cxnSp>
          <p:nvCxnSpPr>
            <p:cNvPr id="1244" name="Google Shape;1244;p68"/>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245" name="Google Shape;1245;p68"/>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246" name="Google Shape;1246;p68"/>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grpSp>
        <p:nvGrpSpPr>
          <p:cNvPr id="1247" name="Google Shape;1247;p68"/>
          <p:cNvGrpSpPr/>
          <p:nvPr/>
        </p:nvGrpSpPr>
        <p:grpSpPr>
          <a:xfrm rot="5400000">
            <a:off x="593790" y="2286698"/>
            <a:ext cx="369896" cy="333900"/>
            <a:chOff x="96076" y="654376"/>
            <a:chExt cx="369896" cy="333900"/>
          </a:xfrm>
        </p:grpSpPr>
        <p:cxnSp>
          <p:nvCxnSpPr>
            <p:cNvPr id="1248" name="Google Shape;1248;p68"/>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249" name="Google Shape;1249;p68"/>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250" name="Google Shape;1250;p68"/>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grpSp>
        <p:nvGrpSpPr>
          <p:cNvPr id="1251" name="Google Shape;1251;p68"/>
          <p:cNvGrpSpPr/>
          <p:nvPr/>
        </p:nvGrpSpPr>
        <p:grpSpPr>
          <a:xfrm rot="5400000">
            <a:off x="593777" y="4371698"/>
            <a:ext cx="369896" cy="333900"/>
            <a:chOff x="96076" y="654376"/>
            <a:chExt cx="369896" cy="333900"/>
          </a:xfrm>
        </p:grpSpPr>
        <p:cxnSp>
          <p:nvCxnSpPr>
            <p:cNvPr id="1252" name="Google Shape;1252;p68"/>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253" name="Google Shape;1253;p68"/>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254" name="Google Shape;1254;p68"/>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grpSp>
        <p:nvGrpSpPr>
          <p:cNvPr id="1255" name="Google Shape;1255;p68"/>
          <p:cNvGrpSpPr/>
          <p:nvPr/>
        </p:nvGrpSpPr>
        <p:grpSpPr>
          <a:xfrm rot="5400000">
            <a:off x="593765" y="3328603"/>
            <a:ext cx="369896" cy="333900"/>
            <a:chOff x="96076" y="654376"/>
            <a:chExt cx="369896" cy="333900"/>
          </a:xfrm>
        </p:grpSpPr>
        <p:cxnSp>
          <p:nvCxnSpPr>
            <p:cNvPr id="1256" name="Google Shape;1256;p68"/>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257" name="Google Shape;1257;p68"/>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258" name="Google Shape;1258;p68"/>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sp>
        <p:nvSpPr>
          <p:cNvPr id="1259" name="Google Shape;1259;p68"/>
          <p:cNvSpPr txBox="1"/>
          <p:nvPr>
            <p:ph idx="1" type="body"/>
          </p:nvPr>
        </p:nvSpPr>
        <p:spPr>
          <a:xfrm>
            <a:off x="3166350" y="1128995"/>
            <a:ext cx="5457600" cy="816300"/>
          </a:xfrm>
          <a:prstGeom prst="rect">
            <a:avLst/>
          </a:prstGeom>
        </p:spPr>
        <p:txBody>
          <a:bodyPr anchorCtr="0" anchor="t" bIns="0" lIns="274300" spcFirstLastPara="1" rIns="182875" wrap="square" tIns="0">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1260" name="Google Shape;1260;p68"/>
          <p:cNvSpPr txBox="1"/>
          <p:nvPr>
            <p:ph idx="2" type="body"/>
          </p:nvPr>
        </p:nvSpPr>
        <p:spPr>
          <a:xfrm>
            <a:off x="3166350" y="2191967"/>
            <a:ext cx="5457600" cy="816300"/>
          </a:xfrm>
          <a:prstGeom prst="rect">
            <a:avLst/>
          </a:prstGeom>
        </p:spPr>
        <p:txBody>
          <a:bodyPr anchorCtr="0" anchor="t" bIns="0" lIns="274300" spcFirstLastPara="1" rIns="182875" wrap="square" tIns="0">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1261" name="Google Shape;1261;p68"/>
          <p:cNvSpPr txBox="1"/>
          <p:nvPr>
            <p:ph idx="3" type="body"/>
          </p:nvPr>
        </p:nvSpPr>
        <p:spPr>
          <a:xfrm>
            <a:off x="3166350" y="3260843"/>
            <a:ext cx="5457600" cy="816300"/>
          </a:xfrm>
          <a:prstGeom prst="rect">
            <a:avLst/>
          </a:prstGeom>
        </p:spPr>
        <p:txBody>
          <a:bodyPr anchorCtr="0" anchor="t" bIns="0" lIns="274300" spcFirstLastPara="1" rIns="182875" wrap="square" tIns="0">
            <a:normAutofit/>
          </a:bodyPr>
          <a:lstStyle>
            <a:lvl1pPr indent="-292100" lvl="0" marL="457200">
              <a:spcBef>
                <a:spcPts val="0"/>
              </a:spcBef>
              <a:spcAft>
                <a:spcPts val="0"/>
              </a:spcAft>
              <a:buSzPts val="1000"/>
              <a:buFont typeface="Inter Light"/>
              <a:buChar char="●"/>
              <a:defRPr sz="1000">
                <a:latin typeface="Inter Light"/>
                <a:ea typeface="Inter Light"/>
                <a:cs typeface="Inter Light"/>
                <a:sym typeface="Inter Light"/>
              </a:defRPr>
            </a:lvl1pPr>
            <a:lvl2pPr indent="-292100" lvl="1" marL="914400">
              <a:spcBef>
                <a:spcPts val="800"/>
              </a:spcBef>
              <a:spcAft>
                <a:spcPts val="0"/>
              </a:spcAft>
              <a:buSzPts val="1000"/>
              <a:buFont typeface="Inter Light"/>
              <a:buChar char="○"/>
              <a:defRPr sz="1000">
                <a:latin typeface="Inter Light"/>
                <a:ea typeface="Inter Light"/>
                <a:cs typeface="Inter Light"/>
                <a:sym typeface="Inter Light"/>
              </a:defRPr>
            </a:lvl2pPr>
            <a:lvl3pPr indent="-292100" lvl="2" marL="1371600">
              <a:spcBef>
                <a:spcPts val="800"/>
              </a:spcBef>
              <a:spcAft>
                <a:spcPts val="0"/>
              </a:spcAft>
              <a:buSzPts val="1000"/>
              <a:buFont typeface="Inter Light"/>
              <a:buChar char="■"/>
              <a:defRPr sz="1000">
                <a:latin typeface="Inter Light"/>
                <a:ea typeface="Inter Light"/>
                <a:cs typeface="Inter Light"/>
                <a:sym typeface="Inter Light"/>
              </a:defRPr>
            </a:lvl3pPr>
            <a:lvl4pPr indent="-292100" lvl="3" marL="1828800">
              <a:spcBef>
                <a:spcPts val="800"/>
              </a:spcBef>
              <a:spcAft>
                <a:spcPts val="0"/>
              </a:spcAft>
              <a:buSzPts val="1000"/>
              <a:buFont typeface="Inter Light"/>
              <a:buChar char="●"/>
              <a:defRPr sz="1000">
                <a:latin typeface="Inter Light"/>
                <a:ea typeface="Inter Light"/>
                <a:cs typeface="Inter Light"/>
                <a:sym typeface="Inter Light"/>
              </a:defRPr>
            </a:lvl4pPr>
            <a:lvl5pPr indent="-292100" lvl="4" marL="2286000">
              <a:spcBef>
                <a:spcPts val="800"/>
              </a:spcBef>
              <a:spcAft>
                <a:spcPts val="0"/>
              </a:spcAft>
              <a:buSzPts val="1000"/>
              <a:buFont typeface="Inter Light"/>
              <a:buChar char="○"/>
              <a:defRPr sz="1000">
                <a:latin typeface="Inter Light"/>
                <a:ea typeface="Inter Light"/>
                <a:cs typeface="Inter Light"/>
                <a:sym typeface="Inter Light"/>
              </a:defRPr>
            </a:lvl5pPr>
            <a:lvl6pPr indent="-292100" lvl="5" marL="2743200">
              <a:spcBef>
                <a:spcPts val="800"/>
              </a:spcBef>
              <a:spcAft>
                <a:spcPts val="0"/>
              </a:spcAft>
              <a:buSzPts val="1000"/>
              <a:buFont typeface="Inter Light"/>
              <a:buChar char="■"/>
              <a:defRPr sz="1000">
                <a:latin typeface="Inter Light"/>
                <a:ea typeface="Inter Light"/>
                <a:cs typeface="Inter Light"/>
                <a:sym typeface="Inter Light"/>
              </a:defRPr>
            </a:lvl6pPr>
            <a:lvl7pPr indent="-292100" lvl="6" marL="3200400">
              <a:spcBef>
                <a:spcPts val="800"/>
              </a:spcBef>
              <a:spcAft>
                <a:spcPts val="0"/>
              </a:spcAft>
              <a:buSzPts val="1000"/>
              <a:buFont typeface="Inter Light"/>
              <a:buChar char="●"/>
              <a:defRPr sz="1000">
                <a:latin typeface="Inter Light"/>
                <a:ea typeface="Inter Light"/>
                <a:cs typeface="Inter Light"/>
                <a:sym typeface="Inter Light"/>
              </a:defRPr>
            </a:lvl7pPr>
            <a:lvl8pPr indent="-292100" lvl="7" marL="3657600">
              <a:spcBef>
                <a:spcPts val="800"/>
              </a:spcBef>
              <a:spcAft>
                <a:spcPts val="0"/>
              </a:spcAft>
              <a:buSzPts val="1000"/>
              <a:buFont typeface="Inter Light"/>
              <a:buChar char="○"/>
              <a:defRPr sz="1000">
                <a:latin typeface="Inter Light"/>
                <a:ea typeface="Inter Light"/>
                <a:cs typeface="Inter Light"/>
                <a:sym typeface="Inter Light"/>
              </a:defRPr>
            </a:lvl8pPr>
            <a:lvl9pPr indent="-292100" lvl="8" marL="4114800">
              <a:spcBef>
                <a:spcPts val="800"/>
              </a:spcBef>
              <a:spcAft>
                <a:spcPts val="800"/>
              </a:spcAft>
              <a:buSzPts val="1000"/>
              <a:buFont typeface="Inter Light"/>
              <a:buChar char="■"/>
              <a:defRPr sz="1000">
                <a:latin typeface="Inter Light"/>
                <a:ea typeface="Inter Light"/>
                <a:cs typeface="Inter Light"/>
                <a:sym typeface="Inter Light"/>
              </a:defRPr>
            </a:lvl9pPr>
          </a:lstStyle>
          <a:p/>
        </p:txBody>
      </p:sp>
      <p:sp>
        <p:nvSpPr>
          <p:cNvPr id="1262" name="Google Shape;1262;p68"/>
          <p:cNvSpPr txBox="1"/>
          <p:nvPr>
            <p:ph idx="4" type="body"/>
          </p:nvPr>
        </p:nvSpPr>
        <p:spPr>
          <a:xfrm>
            <a:off x="3165075" y="4322928"/>
            <a:ext cx="5457600" cy="816300"/>
          </a:xfrm>
          <a:prstGeom prst="rect">
            <a:avLst/>
          </a:prstGeom>
        </p:spPr>
        <p:txBody>
          <a:bodyPr anchorCtr="0" anchor="t" bIns="0" lIns="274300" spcFirstLastPara="1" rIns="182875" wrap="square" tIns="0">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1263" name="Google Shape;1263;p68"/>
          <p:cNvSpPr txBox="1"/>
          <p:nvPr/>
        </p:nvSpPr>
        <p:spPr>
          <a:xfrm>
            <a:off x="1042100" y="4076382"/>
            <a:ext cx="1985100" cy="1067100"/>
          </a:xfrm>
          <a:prstGeom prst="rect">
            <a:avLst/>
          </a:prstGeom>
          <a:solidFill>
            <a:schemeClr val="dk1"/>
          </a:solidFill>
          <a:ln>
            <a:noFill/>
          </a:ln>
        </p:spPr>
        <p:txBody>
          <a:bodyPr anchorCtr="0" anchor="b" bIns="365750" lIns="182875" spcFirstLastPara="1" rIns="182875" wrap="square" tIns="91425">
            <a:normAutofit/>
          </a:bodyPr>
          <a:lstStyle/>
          <a:p>
            <a:pPr indent="0" lvl="0" marL="0" rtl="0" algn="l">
              <a:lnSpc>
                <a:spcPct val="115000"/>
              </a:lnSpc>
              <a:spcBef>
                <a:spcPts val="0"/>
              </a:spcBef>
              <a:spcAft>
                <a:spcPts val="0"/>
              </a:spcAft>
              <a:buSzPts val="1000"/>
              <a:buNone/>
            </a:pPr>
            <a:r>
              <a:t/>
            </a:r>
            <a:endParaRPr sz="1000">
              <a:solidFill>
                <a:schemeClr val="lt1"/>
              </a:solidFill>
              <a:latin typeface="Inter Light"/>
              <a:ea typeface="Inter Light"/>
              <a:cs typeface="Inter Light"/>
              <a:sym typeface="Inter Light"/>
            </a:endParaRPr>
          </a:p>
        </p:txBody>
      </p:sp>
      <p:sp>
        <p:nvSpPr>
          <p:cNvPr id="1264" name="Google Shape;1264;p68"/>
          <p:cNvSpPr txBox="1"/>
          <p:nvPr/>
        </p:nvSpPr>
        <p:spPr>
          <a:xfrm>
            <a:off x="1042100" y="3014307"/>
            <a:ext cx="1985100" cy="1067100"/>
          </a:xfrm>
          <a:prstGeom prst="rect">
            <a:avLst/>
          </a:prstGeom>
          <a:solidFill>
            <a:schemeClr val="lt2"/>
          </a:solidFill>
          <a:ln>
            <a:noFill/>
          </a:ln>
        </p:spPr>
        <p:txBody>
          <a:bodyPr anchorCtr="0" anchor="b" bIns="365750" lIns="182875" spcFirstLastPara="1" rIns="182875" wrap="square" tIns="91425">
            <a:normAutofit/>
          </a:bodyPr>
          <a:lstStyle/>
          <a:p>
            <a:pPr indent="0" lvl="0" marL="0" rtl="0" algn="l">
              <a:lnSpc>
                <a:spcPct val="115000"/>
              </a:lnSpc>
              <a:spcBef>
                <a:spcPts val="0"/>
              </a:spcBef>
              <a:spcAft>
                <a:spcPts val="0"/>
              </a:spcAft>
              <a:buSzPts val="1000"/>
              <a:buNone/>
            </a:pPr>
            <a:r>
              <a:t/>
            </a:r>
            <a:endParaRPr sz="1000">
              <a:solidFill>
                <a:schemeClr val="lt1"/>
              </a:solidFill>
              <a:latin typeface="Inter Light"/>
              <a:ea typeface="Inter Light"/>
              <a:cs typeface="Inter Light"/>
              <a:sym typeface="Inter Light"/>
            </a:endParaRPr>
          </a:p>
        </p:txBody>
      </p:sp>
      <p:sp>
        <p:nvSpPr>
          <p:cNvPr id="1265" name="Google Shape;1265;p68"/>
          <p:cNvSpPr txBox="1"/>
          <p:nvPr/>
        </p:nvSpPr>
        <p:spPr>
          <a:xfrm>
            <a:off x="1042100" y="1944523"/>
            <a:ext cx="1985100" cy="1067100"/>
          </a:xfrm>
          <a:prstGeom prst="rect">
            <a:avLst/>
          </a:prstGeom>
          <a:solidFill>
            <a:schemeClr val="dk1"/>
          </a:solidFill>
          <a:ln>
            <a:noFill/>
          </a:ln>
        </p:spPr>
        <p:txBody>
          <a:bodyPr anchorCtr="0" anchor="b" bIns="365750" lIns="182875" spcFirstLastPara="1" rIns="182875" wrap="square" tIns="91425">
            <a:normAutofit/>
          </a:bodyPr>
          <a:lstStyle/>
          <a:p>
            <a:pPr indent="0" lvl="0" marL="0" rtl="0" algn="l">
              <a:lnSpc>
                <a:spcPct val="115000"/>
              </a:lnSpc>
              <a:spcBef>
                <a:spcPts val="0"/>
              </a:spcBef>
              <a:spcAft>
                <a:spcPts val="0"/>
              </a:spcAft>
              <a:buSzPts val="1000"/>
              <a:buNone/>
            </a:pPr>
            <a:r>
              <a:t/>
            </a:r>
            <a:endParaRPr sz="1000">
              <a:solidFill>
                <a:schemeClr val="lt1"/>
              </a:solidFill>
              <a:latin typeface="Inter Light"/>
              <a:ea typeface="Inter Light"/>
              <a:cs typeface="Inter Light"/>
              <a:sym typeface="Inter Light"/>
            </a:endParaRPr>
          </a:p>
        </p:txBody>
      </p:sp>
      <p:sp>
        <p:nvSpPr>
          <p:cNvPr id="1266" name="Google Shape;1266;p68"/>
          <p:cNvSpPr txBox="1"/>
          <p:nvPr/>
        </p:nvSpPr>
        <p:spPr>
          <a:xfrm>
            <a:off x="1042100" y="882449"/>
            <a:ext cx="1985100" cy="1067100"/>
          </a:xfrm>
          <a:prstGeom prst="rect">
            <a:avLst/>
          </a:prstGeom>
          <a:solidFill>
            <a:schemeClr val="lt2"/>
          </a:solidFill>
          <a:ln>
            <a:noFill/>
          </a:ln>
        </p:spPr>
        <p:txBody>
          <a:bodyPr anchorCtr="0" anchor="b" bIns="365750" lIns="182875" spcFirstLastPara="1" rIns="182875" wrap="square" tIns="91425">
            <a:normAutofit/>
          </a:bodyPr>
          <a:lstStyle/>
          <a:p>
            <a:pPr indent="0" lvl="0" marL="0" rtl="0" algn="l">
              <a:lnSpc>
                <a:spcPct val="115000"/>
              </a:lnSpc>
              <a:spcBef>
                <a:spcPts val="0"/>
              </a:spcBef>
              <a:spcAft>
                <a:spcPts val="0"/>
              </a:spcAft>
              <a:buSzPts val="1000"/>
              <a:buNone/>
            </a:pPr>
            <a:r>
              <a:t/>
            </a:r>
            <a:endParaRPr sz="1000">
              <a:solidFill>
                <a:schemeClr val="lt1"/>
              </a:solidFill>
              <a:latin typeface="Inter Light"/>
              <a:ea typeface="Inter Light"/>
              <a:cs typeface="Inter Light"/>
              <a:sym typeface="Inter Light"/>
            </a:endParaRPr>
          </a:p>
        </p:txBody>
      </p:sp>
      <p:cxnSp>
        <p:nvCxnSpPr>
          <p:cNvPr id="1267" name="Google Shape;1267;p68"/>
          <p:cNvCxnSpPr/>
          <p:nvPr/>
        </p:nvCxnSpPr>
        <p:spPr>
          <a:xfrm>
            <a:off x="1042100" y="334900"/>
            <a:ext cx="8102400" cy="0"/>
          </a:xfrm>
          <a:prstGeom prst="straightConnector1">
            <a:avLst/>
          </a:prstGeom>
          <a:noFill/>
          <a:ln cap="flat" cmpd="sng" w="9525">
            <a:solidFill>
              <a:schemeClr val="lt1"/>
            </a:solidFill>
            <a:prstDash val="solid"/>
            <a:round/>
            <a:headEnd len="sm" w="sm" type="none"/>
            <a:tailEnd len="sm" w="sm" type="none"/>
          </a:ln>
        </p:spPr>
      </p:cxnSp>
      <p:cxnSp>
        <p:nvCxnSpPr>
          <p:cNvPr id="1268" name="Google Shape;1268;p68"/>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269" name="Google Shape;1269;p68"/>
          <p:cNvCxnSpPr/>
          <p:nvPr/>
        </p:nvCxnSpPr>
        <p:spPr>
          <a:xfrm>
            <a:off x="5153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270" name="Google Shape;1270;p68"/>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271" name="Google Shape;1271;p68"/>
          <p:cNvCxnSpPr/>
          <p:nvPr/>
        </p:nvCxnSpPr>
        <p:spPr>
          <a:xfrm>
            <a:off x="8623975" y="-200"/>
            <a:ext cx="0" cy="5143500"/>
          </a:xfrm>
          <a:prstGeom prst="straightConnector1">
            <a:avLst/>
          </a:prstGeom>
          <a:noFill/>
          <a:ln cap="flat" cmpd="sng" w="9525">
            <a:solidFill>
              <a:schemeClr val="lt1"/>
            </a:solidFill>
            <a:prstDash val="solid"/>
            <a:round/>
            <a:headEnd len="sm" w="sm" type="none"/>
            <a:tailEnd len="sm" w="sm" type="none"/>
          </a:ln>
        </p:spPr>
      </p:cxnSp>
      <p:cxnSp>
        <p:nvCxnSpPr>
          <p:cNvPr id="1272" name="Google Shape;1272;p68"/>
          <p:cNvCxnSpPr/>
          <p:nvPr/>
        </p:nvCxnSpPr>
        <p:spPr>
          <a:xfrm>
            <a:off x="1042100" y="882400"/>
            <a:ext cx="7581900" cy="0"/>
          </a:xfrm>
          <a:prstGeom prst="straightConnector1">
            <a:avLst/>
          </a:prstGeom>
          <a:noFill/>
          <a:ln cap="flat" cmpd="sng" w="9525">
            <a:solidFill>
              <a:schemeClr val="lt1"/>
            </a:solidFill>
            <a:prstDash val="solid"/>
            <a:round/>
            <a:headEnd len="sm" w="sm" type="none"/>
            <a:tailEnd len="sm" w="sm" type="none"/>
          </a:ln>
        </p:spPr>
      </p:cxnSp>
      <p:sp>
        <p:nvSpPr>
          <p:cNvPr id="1273" name="Google Shape;1273;p68"/>
          <p:cNvSpPr txBox="1"/>
          <p:nvPr>
            <p:ph type="title"/>
          </p:nvPr>
        </p:nvSpPr>
        <p:spPr>
          <a:xfrm flipH="1">
            <a:off x="1046175" y="334951"/>
            <a:ext cx="7576500" cy="5475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sp>
        <p:nvSpPr>
          <p:cNvPr id="1274" name="Google Shape;1274;p68"/>
          <p:cNvSpPr txBox="1"/>
          <p:nvPr>
            <p:ph idx="5" type="subTitle"/>
          </p:nvPr>
        </p:nvSpPr>
        <p:spPr>
          <a:xfrm>
            <a:off x="1042100" y="882450"/>
            <a:ext cx="1985100" cy="1067100"/>
          </a:xfrm>
          <a:prstGeom prst="rect">
            <a:avLst/>
          </a:prstGeom>
        </p:spPr>
        <p:txBody>
          <a:bodyPr anchorCtr="0" anchor="ctr" bIns="91425" lIns="274300" spcFirstLastPara="1" rIns="182875" wrap="square" tIns="91425">
            <a:noAutofit/>
          </a:bodyPr>
          <a:lstStyle>
            <a:lvl1pPr lvl="0">
              <a:lnSpc>
                <a:spcPct val="100000"/>
              </a:lnSpc>
              <a:spcBef>
                <a:spcPts val="0"/>
              </a:spcBef>
              <a:spcAft>
                <a:spcPts val="0"/>
              </a:spcAft>
              <a:buSzPts val="1800"/>
              <a:buFont typeface="Gowun Batang"/>
              <a:buNone/>
              <a:defRPr sz="1800">
                <a:latin typeface="Gowun Batang"/>
                <a:ea typeface="Gowun Batang"/>
                <a:cs typeface="Gowun Batang"/>
                <a:sym typeface="Gowun Batang"/>
              </a:defRPr>
            </a:lvl1pPr>
            <a:lvl2pPr lvl="1">
              <a:lnSpc>
                <a:spcPct val="100000"/>
              </a:lnSpc>
              <a:spcBef>
                <a:spcPts val="800"/>
              </a:spcBef>
              <a:spcAft>
                <a:spcPts val="0"/>
              </a:spcAft>
              <a:buSzPts val="1800"/>
              <a:buFont typeface="Gowun Batang"/>
              <a:buNone/>
              <a:defRPr sz="1800">
                <a:latin typeface="Gowun Batang"/>
                <a:ea typeface="Gowun Batang"/>
                <a:cs typeface="Gowun Batang"/>
                <a:sym typeface="Gowun Batang"/>
              </a:defRPr>
            </a:lvl2pPr>
            <a:lvl3pPr lvl="2">
              <a:lnSpc>
                <a:spcPct val="100000"/>
              </a:lnSpc>
              <a:spcBef>
                <a:spcPts val="800"/>
              </a:spcBef>
              <a:spcAft>
                <a:spcPts val="0"/>
              </a:spcAft>
              <a:buSzPts val="1800"/>
              <a:buFont typeface="Gowun Batang"/>
              <a:buNone/>
              <a:defRPr sz="1800">
                <a:latin typeface="Gowun Batang"/>
                <a:ea typeface="Gowun Batang"/>
                <a:cs typeface="Gowun Batang"/>
                <a:sym typeface="Gowun Batang"/>
              </a:defRPr>
            </a:lvl3pPr>
            <a:lvl4pPr lvl="3">
              <a:lnSpc>
                <a:spcPct val="100000"/>
              </a:lnSpc>
              <a:spcBef>
                <a:spcPts val="800"/>
              </a:spcBef>
              <a:spcAft>
                <a:spcPts val="0"/>
              </a:spcAft>
              <a:buSzPts val="1800"/>
              <a:buFont typeface="Gowun Batang"/>
              <a:buNone/>
              <a:defRPr sz="1800">
                <a:latin typeface="Gowun Batang"/>
                <a:ea typeface="Gowun Batang"/>
                <a:cs typeface="Gowun Batang"/>
                <a:sym typeface="Gowun Batang"/>
              </a:defRPr>
            </a:lvl4pPr>
            <a:lvl5pPr lvl="4">
              <a:lnSpc>
                <a:spcPct val="100000"/>
              </a:lnSpc>
              <a:spcBef>
                <a:spcPts val="800"/>
              </a:spcBef>
              <a:spcAft>
                <a:spcPts val="0"/>
              </a:spcAft>
              <a:buSzPts val="1800"/>
              <a:buFont typeface="Gowun Batang"/>
              <a:buNone/>
              <a:defRPr sz="1800">
                <a:latin typeface="Gowun Batang"/>
                <a:ea typeface="Gowun Batang"/>
                <a:cs typeface="Gowun Batang"/>
                <a:sym typeface="Gowun Batang"/>
              </a:defRPr>
            </a:lvl5pPr>
            <a:lvl6pPr lvl="5">
              <a:lnSpc>
                <a:spcPct val="100000"/>
              </a:lnSpc>
              <a:spcBef>
                <a:spcPts val="800"/>
              </a:spcBef>
              <a:spcAft>
                <a:spcPts val="0"/>
              </a:spcAft>
              <a:buSzPts val="1800"/>
              <a:buFont typeface="Gowun Batang"/>
              <a:buNone/>
              <a:defRPr sz="1800">
                <a:latin typeface="Gowun Batang"/>
                <a:ea typeface="Gowun Batang"/>
                <a:cs typeface="Gowun Batang"/>
                <a:sym typeface="Gowun Batang"/>
              </a:defRPr>
            </a:lvl6pPr>
            <a:lvl7pPr lvl="6">
              <a:lnSpc>
                <a:spcPct val="100000"/>
              </a:lnSpc>
              <a:spcBef>
                <a:spcPts val="800"/>
              </a:spcBef>
              <a:spcAft>
                <a:spcPts val="0"/>
              </a:spcAft>
              <a:buSzPts val="1800"/>
              <a:buFont typeface="Gowun Batang"/>
              <a:buNone/>
              <a:defRPr sz="1800">
                <a:latin typeface="Gowun Batang"/>
                <a:ea typeface="Gowun Batang"/>
                <a:cs typeface="Gowun Batang"/>
                <a:sym typeface="Gowun Batang"/>
              </a:defRPr>
            </a:lvl7pPr>
            <a:lvl8pPr lvl="7">
              <a:lnSpc>
                <a:spcPct val="100000"/>
              </a:lnSpc>
              <a:spcBef>
                <a:spcPts val="800"/>
              </a:spcBef>
              <a:spcAft>
                <a:spcPts val="0"/>
              </a:spcAft>
              <a:buSzPts val="1800"/>
              <a:buFont typeface="Gowun Batang"/>
              <a:buNone/>
              <a:defRPr sz="1800">
                <a:latin typeface="Gowun Batang"/>
                <a:ea typeface="Gowun Batang"/>
                <a:cs typeface="Gowun Batang"/>
                <a:sym typeface="Gowun Batang"/>
              </a:defRPr>
            </a:lvl8pPr>
            <a:lvl9pPr lvl="8">
              <a:lnSpc>
                <a:spcPct val="100000"/>
              </a:lnSpc>
              <a:spcBef>
                <a:spcPts val="800"/>
              </a:spcBef>
              <a:spcAft>
                <a:spcPts val="800"/>
              </a:spcAft>
              <a:buSzPts val="1800"/>
              <a:buFont typeface="Gowun Batang"/>
              <a:buNone/>
              <a:defRPr sz="1800">
                <a:latin typeface="Gowun Batang"/>
                <a:ea typeface="Gowun Batang"/>
                <a:cs typeface="Gowun Batang"/>
                <a:sym typeface="Gowun Batang"/>
              </a:defRPr>
            </a:lvl9pPr>
          </a:lstStyle>
          <a:p/>
        </p:txBody>
      </p:sp>
      <p:sp>
        <p:nvSpPr>
          <p:cNvPr id="1275" name="Google Shape;1275;p68"/>
          <p:cNvSpPr txBox="1"/>
          <p:nvPr>
            <p:ph idx="6" type="subTitle"/>
          </p:nvPr>
        </p:nvSpPr>
        <p:spPr>
          <a:xfrm>
            <a:off x="1042100" y="1949550"/>
            <a:ext cx="1985100" cy="1063200"/>
          </a:xfrm>
          <a:prstGeom prst="rect">
            <a:avLst/>
          </a:prstGeom>
        </p:spPr>
        <p:txBody>
          <a:bodyPr anchorCtr="0" anchor="ctr" bIns="91425" lIns="274300" spcFirstLastPara="1" rIns="182875" wrap="square" tIns="91425">
            <a:noAutofit/>
          </a:bodyPr>
          <a:lstStyle>
            <a:lvl1pPr lvl="0">
              <a:lnSpc>
                <a:spcPct val="100000"/>
              </a:lnSpc>
              <a:spcBef>
                <a:spcPts val="0"/>
              </a:spcBef>
              <a:spcAft>
                <a:spcPts val="0"/>
              </a:spcAft>
              <a:buSzPts val="1800"/>
              <a:buFont typeface="Gowun Batang"/>
              <a:buNone/>
              <a:defRPr sz="1800">
                <a:latin typeface="Gowun Batang"/>
                <a:ea typeface="Gowun Batang"/>
                <a:cs typeface="Gowun Batang"/>
                <a:sym typeface="Gowun Batang"/>
              </a:defRPr>
            </a:lvl1pPr>
            <a:lvl2pPr lvl="1">
              <a:lnSpc>
                <a:spcPct val="100000"/>
              </a:lnSpc>
              <a:spcBef>
                <a:spcPts val="800"/>
              </a:spcBef>
              <a:spcAft>
                <a:spcPts val="0"/>
              </a:spcAft>
              <a:buSzPts val="1800"/>
              <a:buFont typeface="Gowun Batang"/>
              <a:buNone/>
              <a:defRPr sz="1800">
                <a:latin typeface="Gowun Batang"/>
                <a:ea typeface="Gowun Batang"/>
                <a:cs typeface="Gowun Batang"/>
                <a:sym typeface="Gowun Batang"/>
              </a:defRPr>
            </a:lvl2pPr>
            <a:lvl3pPr lvl="2">
              <a:lnSpc>
                <a:spcPct val="100000"/>
              </a:lnSpc>
              <a:spcBef>
                <a:spcPts val="800"/>
              </a:spcBef>
              <a:spcAft>
                <a:spcPts val="0"/>
              </a:spcAft>
              <a:buSzPts val="1800"/>
              <a:buFont typeface="Gowun Batang"/>
              <a:buNone/>
              <a:defRPr sz="1800">
                <a:latin typeface="Gowun Batang"/>
                <a:ea typeface="Gowun Batang"/>
                <a:cs typeface="Gowun Batang"/>
                <a:sym typeface="Gowun Batang"/>
              </a:defRPr>
            </a:lvl3pPr>
            <a:lvl4pPr lvl="3">
              <a:lnSpc>
                <a:spcPct val="100000"/>
              </a:lnSpc>
              <a:spcBef>
                <a:spcPts val="800"/>
              </a:spcBef>
              <a:spcAft>
                <a:spcPts val="0"/>
              </a:spcAft>
              <a:buSzPts val="1800"/>
              <a:buFont typeface="Gowun Batang"/>
              <a:buNone/>
              <a:defRPr sz="1800">
                <a:latin typeface="Gowun Batang"/>
                <a:ea typeface="Gowun Batang"/>
                <a:cs typeface="Gowun Batang"/>
                <a:sym typeface="Gowun Batang"/>
              </a:defRPr>
            </a:lvl4pPr>
            <a:lvl5pPr lvl="4">
              <a:lnSpc>
                <a:spcPct val="100000"/>
              </a:lnSpc>
              <a:spcBef>
                <a:spcPts val="800"/>
              </a:spcBef>
              <a:spcAft>
                <a:spcPts val="0"/>
              </a:spcAft>
              <a:buSzPts val="1800"/>
              <a:buFont typeface="Gowun Batang"/>
              <a:buNone/>
              <a:defRPr sz="1800">
                <a:latin typeface="Gowun Batang"/>
                <a:ea typeface="Gowun Batang"/>
                <a:cs typeface="Gowun Batang"/>
                <a:sym typeface="Gowun Batang"/>
              </a:defRPr>
            </a:lvl5pPr>
            <a:lvl6pPr lvl="5">
              <a:lnSpc>
                <a:spcPct val="100000"/>
              </a:lnSpc>
              <a:spcBef>
                <a:spcPts val="800"/>
              </a:spcBef>
              <a:spcAft>
                <a:spcPts val="0"/>
              </a:spcAft>
              <a:buSzPts val="1800"/>
              <a:buFont typeface="Gowun Batang"/>
              <a:buNone/>
              <a:defRPr sz="1800">
                <a:latin typeface="Gowun Batang"/>
                <a:ea typeface="Gowun Batang"/>
                <a:cs typeface="Gowun Batang"/>
                <a:sym typeface="Gowun Batang"/>
              </a:defRPr>
            </a:lvl6pPr>
            <a:lvl7pPr lvl="6">
              <a:lnSpc>
                <a:spcPct val="100000"/>
              </a:lnSpc>
              <a:spcBef>
                <a:spcPts val="800"/>
              </a:spcBef>
              <a:spcAft>
                <a:spcPts val="0"/>
              </a:spcAft>
              <a:buSzPts val="1800"/>
              <a:buFont typeface="Gowun Batang"/>
              <a:buNone/>
              <a:defRPr sz="1800">
                <a:latin typeface="Gowun Batang"/>
                <a:ea typeface="Gowun Batang"/>
                <a:cs typeface="Gowun Batang"/>
                <a:sym typeface="Gowun Batang"/>
              </a:defRPr>
            </a:lvl7pPr>
            <a:lvl8pPr lvl="7">
              <a:lnSpc>
                <a:spcPct val="100000"/>
              </a:lnSpc>
              <a:spcBef>
                <a:spcPts val="800"/>
              </a:spcBef>
              <a:spcAft>
                <a:spcPts val="0"/>
              </a:spcAft>
              <a:buSzPts val="1800"/>
              <a:buFont typeface="Gowun Batang"/>
              <a:buNone/>
              <a:defRPr sz="1800">
                <a:latin typeface="Gowun Batang"/>
                <a:ea typeface="Gowun Batang"/>
                <a:cs typeface="Gowun Batang"/>
                <a:sym typeface="Gowun Batang"/>
              </a:defRPr>
            </a:lvl8pPr>
            <a:lvl9pPr lvl="8">
              <a:lnSpc>
                <a:spcPct val="100000"/>
              </a:lnSpc>
              <a:spcBef>
                <a:spcPts val="800"/>
              </a:spcBef>
              <a:spcAft>
                <a:spcPts val="800"/>
              </a:spcAft>
              <a:buSzPts val="1800"/>
              <a:buFont typeface="Gowun Batang"/>
              <a:buNone/>
              <a:defRPr sz="1800">
                <a:latin typeface="Gowun Batang"/>
                <a:ea typeface="Gowun Batang"/>
                <a:cs typeface="Gowun Batang"/>
                <a:sym typeface="Gowun Batang"/>
              </a:defRPr>
            </a:lvl9pPr>
          </a:lstStyle>
          <a:p/>
        </p:txBody>
      </p:sp>
      <p:sp>
        <p:nvSpPr>
          <p:cNvPr id="1276" name="Google Shape;1276;p68"/>
          <p:cNvSpPr txBox="1"/>
          <p:nvPr>
            <p:ph idx="7" type="subTitle"/>
          </p:nvPr>
        </p:nvSpPr>
        <p:spPr>
          <a:xfrm>
            <a:off x="1042100" y="3008275"/>
            <a:ext cx="1985100" cy="1073100"/>
          </a:xfrm>
          <a:prstGeom prst="rect">
            <a:avLst/>
          </a:prstGeom>
        </p:spPr>
        <p:txBody>
          <a:bodyPr anchorCtr="0" anchor="ctr" bIns="91425" lIns="274300" spcFirstLastPara="1" rIns="182875" wrap="square" tIns="91425">
            <a:noAutofit/>
          </a:bodyPr>
          <a:lstStyle>
            <a:lvl1pPr lvl="0">
              <a:lnSpc>
                <a:spcPct val="100000"/>
              </a:lnSpc>
              <a:spcBef>
                <a:spcPts val="0"/>
              </a:spcBef>
              <a:spcAft>
                <a:spcPts val="0"/>
              </a:spcAft>
              <a:buSzPts val="1800"/>
              <a:buFont typeface="Gowun Batang"/>
              <a:buNone/>
              <a:defRPr sz="1800">
                <a:latin typeface="Gowun Batang"/>
                <a:ea typeface="Gowun Batang"/>
                <a:cs typeface="Gowun Batang"/>
                <a:sym typeface="Gowun Batang"/>
              </a:defRPr>
            </a:lvl1pPr>
            <a:lvl2pPr lvl="1">
              <a:lnSpc>
                <a:spcPct val="100000"/>
              </a:lnSpc>
              <a:spcBef>
                <a:spcPts val="800"/>
              </a:spcBef>
              <a:spcAft>
                <a:spcPts val="0"/>
              </a:spcAft>
              <a:buSzPts val="1800"/>
              <a:buFont typeface="Gowun Batang"/>
              <a:buNone/>
              <a:defRPr sz="1800">
                <a:latin typeface="Gowun Batang"/>
                <a:ea typeface="Gowun Batang"/>
                <a:cs typeface="Gowun Batang"/>
                <a:sym typeface="Gowun Batang"/>
              </a:defRPr>
            </a:lvl2pPr>
            <a:lvl3pPr lvl="2">
              <a:lnSpc>
                <a:spcPct val="100000"/>
              </a:lnSpc>
              <a:spcBef>
                <a:spcPts val="800"/>
              </a:spcBef>
              <a:spcAft>
                <a:spcPts val="0"/>
              </a:spcAft>
              <a:buSzPts val="1800"/>
              <a:buFont typeface="Gowun Batang"/>
              <a:buNone/>
              <a:defRPr sz="1800">
                <a:latin typeface="Gowun Batang"/>
                <a:ea typeface="Gowun Batang"/>
                <a:cs typeface="Gowun Batang"/>
                <a:sym typeface="Gowun Batang"/>
              </a:defRPr>
            </a:lvl3pPr>
            <a:lvl4pPr lvl="3">
              <a:lnSpc>
                <a:spcPct val="100000"/>
              </a:lnSpc>
              <a:spcBef>
                <a:spcPts val="800"/>
              </a:spcBef>
              <a:spcAft>
                <a:spcPts val="0"/>
              </a:spcAft>
              <a:buSzPts val="1800"/>
              <a:buFont typeface="Gowun Batang"/>
              <a:buNone/>
              <a:defRPr sz="1800">
                <a:latin typeface="Gowun Batang"/>
                <a:ea typeface="Gowun Batang"/>
                <a:cs typeface="Gowun Batang"/>
                <a:sym typeface="Gowun Batang"/>
              </a:defRPr>
            </a:lvl4pPr>
            <a:lvl5pPr lvl="4">
              <a:lnSpc>
                <a:spcPct val="100000"/>
              </a:lnSpc>
              <a:spcBef>
                <a:spcPts val="800"/>
              </a:spcBef>
              <a:spcAft>
                <a:spcPts val="0"/>
              </a:spcAft>
              <a:buSzPts val="1800"/>
              <a:buFont typeface="Gowun Batang"/>
              <a:buNone/>
              <a:defRPr sz="1800">
                <a:latin typeface="Gowun Batang"/>
                <a:ea typeface="Gowun Batang"/>
                <a:cs typeface="Gowun Batang"/>
                <a:sym typeface="Gowun Batang"/>
              </a:defRPr>
            </a:lvl5pPr>
            <a:lvl6pPr lvl="5">
              <a:lnSpc>
                <a:spcPct val="100000"/>
              </a:lnSpc>
              <a:spcBef>
                <a:spcPts val="800"/>
              </a:spcBef>
              <a:spcAft>
                <a:spcPts val="0"/>
              </a:spcAft>
              <a:buSzPts val="1800"/>
              <a:buFont typeface="Gowun Batang"/>
              <a:buNone/>
              <a:defRPr sz="1800">
                <a:latin typeface="Gowun Batang"/>
                <a:ea typeface="Gowun Batang"/>
                <a:cs typeface="Gowun Batang"/>
                <a:sym typeface="Gowun Batang"/>
              </a:defRPr>
            </a:lvl6pPr>
            <a:lvl7pPr lvl="6">
              <a:lnSpc>
                <a:spcPct val="100000"/>
              </a:lnSpc>
              <a:spcBef>
                <a:spcPts val="800"/>
              </a:spcBef>
              <a:spcAft>
                <a:spcPts val="0"/>
              </a:spcAft>
              <a:buSzPts val="1800"/>
              <a:buFont typeface="Gowun Batang"/>
              <a:buNone/>
              <a:defRPr sz="1800">
                <a:latin typeface="Gowun Batang"/>
                <a:ea typeface="Gowun Batang"/>
                <a:cs typeface="Gowun Batang"/>
                <a:sym typeface="Gowun Batang"/>
              </a:defRPr>
            </a:lvl7pPr>
            <a:lvl8pPr lvl="7">
              <a:lnSpc>
                <a:spcPct val="100000"/>
              </a:lnSpc>
              <a:spcBef>
                <a:spcPts val="800"/>
              </a:spcBef>
              <a:spcAft>
                <a:spcPts val="0"/>
              </a:spcAft>
              <a:buSzPts val="1800"/>
              <a:buFont typeface="Gowun Batang"/>
              <a:buNone/>
              <a:defRPr sz="1800">
                <a:latin typeface="Gowun Batang"/>
                <a:ea typeface="Gowun Batang"/>
                <a:cs typeface="Gowun Batang"/>
                <a:sym typeface="Gowun Batang"/>
              </a:defRPr>
            </a:lvl8pPr>
            <a:lvl9pPr lvl="8">
              <a:lnSpc>
                <a:spcPct val="100000"/>
              </a:lnSpc>
              <a:spcBef>
                <a:spcPts val="800"/>
              </a:spcBef>
              <a:spcAft>
                <a:spcPts val="800"/>
              </a:spcAft>
              <a:buSzPts val="1800"/>
              <a:buFont typeface="Gowun Batang"/>
              <a:buNone/>
              <a:defRPr sz="1800">
                <a:latin typeface="Gowun Batang"/>
                <a:ea typeface="Gowun Batang"/>
                <a:cs typeface="Gowun Batang"/>
                <a:sym typeface="Gowun Batang"/>
              </a:defRPr>
            </a:lvl9pPr>
          </a:lstStyle>
          <a:p/>
        </p:txBody>
      </p:sp>
      <p:sp>
        <p:nvSpPr>
          <p:cNvPr id="1277" name="Google Shape;1277;p68"/>
          <p:cNvSpPr txBox="1"/>
          <p:nvPr>
            <p:ph idx="8" type="subTitle"/>
          </p:nvPr>
        </p:nvSpPr>
        <p:spPr>
          <a:xfrm>
            <a:off x="1042100" y="4082950"/>
            <a:ext cx="1985100" cy="1060500"/>
          </a:xfrm>
          <a:prstGeom prst="rect">
            <a:avLst/>
          </a:prstGeom>
        </p:spPr>
        <p:txBody>
          <a:bodyPr anchorCtr="0" anchor="ctr" bIns="91425" lIns="274300" spcFirstLastPara="1" rIns="182875" wrap="square" tIns="91425">
            <a:noAutofit/>
          </a:bodyPr>
          <a:lstStyle>
            <a:lvl1pPr lvl="0">
              <a:lnSpc>
                <a:spcPct val="100000"/>
              </a:lnSpc>
              <a:spcBef>
                <a:spcPts val="0"/>
              </a:spcBef>
              <a:spcAft>
                <a:spcPts val="0"/>
              </a:spcAft>
              <a:buSzPts val="1800"/>
              <a:buFont typeface="Gowun Batang"/>
              <a:buNone/>
              <a:defRPr sz="1800">
                <a:latin typeface="Gowun Batang"/>
                <a:ea typeface="Gowun Batang"/>
                <a:cs typeface="Gowun Batang"/>
                <a:sym typeface="Gowun Batang"/>
              </a:defRPr>
            </a:lvl1pPr>
            <a:lvl2pPr lvl="1">
              <a:lnSpc>
                <a:spcPct val="100000"/>
              </a:lnSpc>
              <a:spcBef>
                <a:spcPts val="800"/>
              </a:spcBef>
              <a:spcAft>
                <a:spcPts val="0"/>
              </a:spcAft>
              <a:buSzPts val="1800"/>
              <a:buFont typeface="Gowun Batang"/>
              <a:buNone/>
              <a:defRPr sz="1800">
                <a:latin typeface="Gowun Batang"/>
                <a:ea typeface="Gowun Batang"/>
                <a:cs typeface="Gowun Batang"/>
                <a:sym typeface="Gowun Batang"/>
              </a:defRPr>
            </a:lvl2pPr>
            <a:lvl3pPr lvl="2">
              <a:lnSpc>
                <a:spcPct val="100000"/>
              </a:lnSpc>
              <a:spcBef>
                <a:spcPts val="800"/>
              </a:spcBef>
              <a:spcAft>
                <a:spcPts val="0"/>
              </a:spcAft>
              <a:buSzPts val="1800"/>
              <a:buFont typeface="Gowun Batang"/>
              <a:buNone/>
              <a:defRPr sz="1800">
                <a:latin typeface="Gowun Batang"/>
                <a:ea typeface="Gowun Batang"/>
                <a:cs typeface="Gowun Batang"/>
                <a:sym typeface="Gowun Batang"/>
              </a:defRPr>
            </a:lvl3pPr>
            <a:lvl4pPr lvl="3">
              <a:lnSpc>
                <a:spcPct val="100000"/>
              </a:lnSpc>
              <a:spcBef>
                <a:spcPts val="800"/>
              </a:spcBef>
              <a:spcAft>
                <a:spcPts val="0"/>
              </a:spcAft>
              <a:buSzPts val="1800"/>
              <a:buFont typeface="Gowun Batang"/>
              <a:buNone/>
              <a:defRPr sz="1800">
                <a:latin typeface="Gowun Batang"/>
                <a:ea typeface="Gowun Batang"/>
                <a:cs typeface="Gowun Batang"/>
                <a:sym typeface="Gowun Batang"/>
              </a:defRPr>
            </a:lvl4pPr>
            <a:lvl5pPr lvl="4">
              <a:lnSpc>
                <a:spcPct val="100000"/>
              </a:lnSpc>
              <a:spcBef>
                <a:spcPts val="800"/>
              </a:spcBef>
              <a:spcAft>
                <a:spcPts val="0"/>
              </a:spcAft>
              <a:buSzPts val="1800"/>
              <a:buFont typeface="Gowun Batang"/>
              <a:buNone/>
              <a:defRPr sz="1800">
                <a:latin typeface="Gowun Batang"/>
                <a:ea typeface="Gowun Batang"/>
                <a:cs typeface="Gowun Batang"/>
                <a:sym typeface="Gowun Batang"/>
              </a:defRPr>
            </a:lvl5pPr>
            <a:lvl6pPr lvl="5">
              <a:lnSpc>
                <a:spcPct val="100000"/>
              </a:lnSpc>
              <a:spcBef>
                <a:spcPts val="800"/>
              </a:spcBef>
              <a:spcAft>
                <a:spcPts val="0"/>
              </a:spcAft>
              <a:buSzPts val="1800"/>
              <a:buFont typeface="Gowun Batang"/>
              <a:buNone/>
              <a:defRPr sz="1800">
                <a:latin typeface="Gowun Batang"/>
                <a:ea typeface="Gowun Batang"/>
                <a:cs typeface="Gowun Batang"/>
                <a:sym typeface="Gowun Batang"/>
              </a:defRPr>
            </a:lvl6pPr>
            <a:lvl7pPr lvl="6">
              <a:lnSpc>
                <a:spcPct val="100000"/>
              </a:lnSpc>
              <a:spcBef>
                <a:spcPts val="800"/>
              </a:spcBef>
              <a:spcAft>
                <a:spcPts val="0"/>
              </a:spcAft>
              <a:buSzPts val="1800"/>
              <a:buFont typeface="Gowun Batang"/>
              <a:buNone/>
              <a:defRPr sz="1800">
                <a:latin typeface="Gowun Batang"/>
                <a:ea typeface="Gowun Batang"/>
                <a:cs typeface="Gowun Batang"/>
                <a:sym typeface="Gowun Batang"/>
              </a:defRPr>
            </a:lvl7pPr>
            <a:lvl8pPr lvl="7">
              <a:lnSpc>
                <a:spcPct val="100000"/>
              </a:lnSpc>
              <a:spcBef>
                <a:spcPts val="800"/>
              </a:spcBef>
              <a:spcAft>
                <a:spcPts val="0"/>
              </a:spcAft>
              <a:buSzPts val="1800"/>
              <a:buFont typeface="Gowun Batang"/>
              <a:buNone/>
              <a:defRPr sz="1800">
                <a:latin typeface="Gowun Batang"/>
                <a:ea typeface="Gowun Batang"/>
                <a:cs typeface="Gowun Batang"/>
                <a:sym typeface="Gowun Batang"/>
              </a:defRPr>
            </a:lvl8pPr>
            <a:lvl9pPr lvl="8">
              <a:lnSpc>
                <a:spcPct val="100000"/>
              </a:lnSpc>
              <a:spcBef>
                <a:spcPts val="800"/>
              </a:spcBef>
              <a:spcAft>
                <a:spcPts val="800"/>
              </a:spcAft>
              <a:buSzPts val="1800"/>
              <a:buFont typeface="Gowun Batang"/>
              <a:buNone/>
              <a:defRPr sz="1800">
                <a:latin typeface="Gowun Batang"/>
                <a:ea typeface="Gowun Batang"/>
                <a:cs typeface="Gowun Batang"/>
                <a:sym typeface="Gowun Batang"/>
              </a:defRPr>
            </a:lvl9pPr>
          </a:lstStyle>
          <a:p/>
        </p:txBody>
      </p:sp>
      <p:sp>
        <p:nvSpPr>
          <p:cNvPr id="1278" name="Google Shape;1278;p68"/>
          <p:cNvSpPr txBox="1"/>
          <p:nvPr>
            <p:ph idx="9" type="subTitle"/>
          </p:nvPr>
        </p:nvSpPr>
        <p:spPr>
          <a:xfrm>
            <a:off x="10364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1279" name="Google Shape;1279;p68"/>
          <p:cNvSpPr txBox="1"/>
          <p:nvPr>
            <p:ph idx="13"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1280" name="Google Shape;1280;p68"/>
          <p:cNvSpPr txBox="1"/>
          <p:nvPr>
            <p:ph idx="14"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BLANK_1_1_1_1_1_1_1_1_1_1_1_1_1_1_1_1">
    <p:bg>
      <p:bgPr>
        <a:solidFill>
          <a:schemeClr val="lt2"/>
        </a:solidFill>
      </p:bgPr>
    </p:bg>
    <p:spTree>
      <p:nvGrpSpPr>
        <p:cNvPr id="1281" name="Shape 1281"/>
        <p:cNvGrpSpPr/>
        <p:nvPr/>
      </p:nvGrpSpPr>
      <p:grpSpPr>
        <a:xfrm>
          <a:off x="0" y="0"/>
          <a:ext cx="0" cy="0"/>
          <a:chOff x="0" y="0"/>
          <a:chExt cx="0" cy="0"/>
        </a:xfrm>
      </p:grpSpPr>
      <p:sp>
        <p:nvSpPr>
          <p:cNvPr id="1282" name="Google Shape;1282;p69"/>
          <p:cNvSpPr/>
          <p:nvPr>
            <p:ph idx="2" type="pic"/>
          </p:nvPr>
        </p:nvSpPr>
        <p:spPr>
          <a:xfrm>
            <a:off x="1408925" y="1186475"/>
            <a:ext cx="6585900" cy="3497400"/>
          </a:xfrm>
          <a:prstGeom prst="roundRect">
            <a:avLst>
              <a:gd fmla="val 6865" name="adj"/>
            </a:avLst>
          </a:prstGeom>
          <a:noFill/>
          <a:ln>
            <a:noFill/>
          </a:ln>
        </p:spPr>
      </p:sp>
      <p:sp>
        <p:nvSpPr>
          <p:cNvPr id="1283" name="Google Shape;1283;p69"/>
          <p:cNvSpPr txBox="1"/>
          <p:nvPr>
            <p:ph type="title"/>
          </p:nvPr>
        </p:nvSpPr>
        <p:spPr>
          <a:xfrm flipH="1">
            <a:off x="524150" y="334900"/>
            <a:ext cx="8098500" cy="5100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2400"/>
              <a:buFont typeface="Gowun Batang"/>
              <a:buNone/>
              <a:defRPr sz="2400"/>
            </a:lvl1pPr>
            <a:lvl2pPr lvl="1">
              <a:spcBef>
                <a:spcPts val="0"/>
              </a:spcBef>
              <a:spcAft>
                <a:spcPts val="0"/>
              </a:spcAft>
              <a:buClr>
                <a:schemeClr val="lt1"/>
              </a:buClr>
              <a:buSzPts val="2400"/>
              <a:buFont typeface="Gowun Batang"/>
              <a:buNone/>
              <a:defRPr sz="2400"/>
            </a:lvl2pPr>
            <a:lvl3pPr lvl="2">
              <a:spcBef>
                <a:spcPts val="0"/>
              </a:spcBef>
              <a:spcAft>
                <a:spcPts val="0"/>
              </a:spcAft>
              <a:buClr>
                <a:schemeClr val="lt1"/>
              </a:buClr>
              <a:buSzPts val="2400"/>
              <a:buFont typeface="Gowun Batang"/>
              <a:buNone/>
              <a:defRPr sz="2400"/>
            </a:lvl3pPr>
            <a:lvl4pPr lvl="3">
              <a:spcBef>
                <a:spcPts val="0"/>
              </a:spcBef>
              <a:spcAft>
                <a:spcPts val="0"/>
              </a:spcAft>
              <a:buClr>
                <a:schemeClr val="lt1"/>
              </a:buClr>
              <a:buSzPts val="2400"/>
              <a:buFont typeface="Gowun Batang"/>
              <a:buNone/>
              <a:defRPr sz="2400"/>
            </a:lvl4pPr>
            <a:lvl5pPr lvl="4">
              <a:spcBef>
                <a:spcPts val="0"/>
              </a:spcBef>
              <a:spcAft>
                <a:spcPts val="0"/>
              </a:spcAft>
              <a:buClr>
                <a:schemeClr val="lt1"/>
              </a:buClr>
              <a:buSzPts val="2400"/>
              <a:buFont typeface="Gowun Batang"/>
              <a:buNone/>
              <a:defRPr sz="2400"/>
            </a:lvl5pPr>
            <a:lvl6pPr lvl="5">
              <a:spcBef>
                <a:spcPts val="0"/>
              </a:spcBef>
              <a:spcAft>
                <a:spcPts val="0"/>
              </a:spcAft>
              <a:buClr>
                <a:schemeClr val="lt1"/>
              </a:buClr>
              <a:buSzPts val="2400"/>
              <a:buFont typeface="Gowun Batang"/>
              <a:buNone/>
              <a:defRPr sz="2400"/>
            </a:lvl6pPr>
            <a:lvl7pPr lvl="6">
              <a:spcBef>
                <a:spcPts val="0"/>
              </a:spcBef>
              <a:spcAft>
                <a:spcPts val="0"/>
              </a:spcAft>
              <a:buClr>
                <a:schemeClr val="lt1"/>
              </a:buClr>
              <a:buSzPts val="2400"/>
              <a:buFont typeface="Gowun Batang"/>
              <a:buNone/>
              <a:defRPr sz="2400"/>
            </a:lvl7pPr>
            <a:lvl8pPr lvl="7">
              <a:spcBef>
                <a:spcPts val="0"/>
              </a:spcBef>
              <a:spcAft>
                <a:spcPts val="0"/>
              </a:spcAft>
              <a:buClr>
                <a:schemeClr val="lt1"/>
              </a:buClr>
              <a:buSzPts val="2400"/>
              <a:buFont typeface="Gowun Batang"/>
              <a:buNone/>
              <a:defRPr sz="2400"/>
            </a:lvl8pPr>
            <a:lvl9pPr lvl="8">
              <a:spcBef>
                <a:spcPts val="0"/>
              </a:spcBef>
              <a:spcAft>
                <a:spcPts val="0"/>
              </a:spcAft>
              <a:buClr>
                <a:schemeClr val="lt1"/>
              </a:buClr>
              <a:buSzPts val="2400"/>
              <a:buFont typeface="Gowun Batang"/>
              <a:buNone/>
              <a:defRPr sz="2400"/>
            </a:lvl9pPr>
          </a:lstStyle>
          <a:p/>
        </p:txBody>
      </p:sp>
      <p:cxnSp>
        <p:nvCxnSpPr>
          <p:cNvPr id="1284" name="Google Shape;1284;p69"/>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285" name="Google Shape;1285;p69"/>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1286" name="Google Shape;1286;p69"/>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287" name="Google Shape;1287;p69"/>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288" name="Google Shape;1288;p69"/>
          <p:cNvCxnSpPr/>
          <p:nvPr/>
        </p:nvCxnSpPr>
        <p:spPr>
          <a:xfrm>
            <a:off x="521250" y="841675"/>
            <a:ext cx="86232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 ALT 1">
  <p:cSld name="BLANK_1_1_1_1_1_1_1_1_1_1_1_1_1_1_1_1_2">
    <p:bg>
      <p:bgPr>
        <a:solidFill>
          <a:schemeClr val="lt2"/>
        </a:solidFill>
      </p:bgPr>
    </p:bg>
    <p:spTree>
      <p:nvGrpSpPr>
        <p:cNvPr id="1289" name="Shape 1289"/>
        <p:cNvGrpSpPr/>
        <p:nvPr/>
      </p:nvGrpSpPr>
      <p:grpSpPr>
        <a:xfrm>
          <a:off x="0" y="0"/>
          <a:ext cx="0" cy="0"/>
          <a:chOff x="0" y="0"/>
          <a:chExt cx="0" cy="0"/>
        </a:xfrm>
      </p:grpSpPr>
      <p:sp>
        <p:nvSpPr>
          <p:cNvPr id="1290" name="Google Shape;1290;p70"/>
          <p:cNvSpPr/>
          <p:nvPr>
            <p:ph idx="2" type="pic"/>
          </p:nvPr>
        </p:nvSpPr>
        <p:spPr>
          <a:xfrm>
            <a:off x="1408925" y="1186475"/>
            <a:ext cx="6585900" cy="3497400"/>
          </a:xfrm>
          <a:prstGeom prst="roundRect">
            <a:avLst>
              <a:gd fmla="val 6865" name="adj"/>
            </a:avLst>
          </a:prstGeom>
          <a:noFill/>
          <a:ln>
            <a:noFill/>
          </a:ln>
        </p:spPr>
      </p:sp>
      <p:sp>
        <p:nvSpPr>
          <p:cNvPr id="1291" name="Google Shape;1291;p70"/>
          <p:cNvSpPr txBox="1"/>
          <p:nvPr>
            <p:ph type="title"/>
          </p:nvPr>
        </p:nvSpPr>
        <p:spPr>
          <a:xfrm flipH="1">
            <a:off x="524150" y="334900"/>
            <a:ext cx="8098500" cy="5100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2400"/>
              <a:buFont typeface="Gowun Batang"/>
              <a:buNone/>
              <a:defRPr sz="2400"/>
            </a:lvl1pPr>
            <a:lvl2pPr lvl="1">
              <a:spcBef>
                <a:spcPts val="0"/>
              </a:spcBef>
              <a:spcAft>
                <a:spcPts val="0"/>
              </a:spcAft>
              <a:buClr>
                <a:schemeClr val="lt1"/>
              </a:buClr>
              <a:buSzPts val="2400"/>
              <a:buFont typeface="Gowun Batang"/>
              <a:buNone/>
              <a:defRPr sz="2400"/>
            </a:lvl2pPr>
            <a:lvl3pPr lvl="2">
              <a:spcBef>
                <a:spcPts val="0"/>
              </a:spcBef>
              <a:spcAft>
                <a:spcPts val="0"/>
              </a:spcAft>
              <a:buClr>
                <a:schemeClr val="lt1"/>
              </a:buClr>
              <a:buSzPts val="2400"/>
              <a:buFont typeface="Gowun Batang"/>
              <a:buNone/>
              <a:defRPr sz="2400"/>
            </a:lvl3pPr>
            <a:lvl4pPr lvl="3">
              <a:spcBef>
                <a:spcPts val="0"/>
              </a:spcBef>
              <a:spcAft>
                <a:spcPts val="0"/>
              </a:spcAft>
              <a:buClr>
                <a:schemeClr val="lt1"/>
              </a:buClr>
              <a:buSzPts val="2400"/>
              <a:buFont typeface="Gowun Batang"/>
              <a:buNone/>
              <a:defRPr sz="2400"/>
            </a:lvl4pPr>
            <a:lvl5pPr lvl="4">
              <a:spcBef>
                <a:spcPts val="0"/>
              </a:spcBef>
              <a:spcAft>
                <a:spcPts val="0"/>
              </a:spcAft>
              <a:buClr>
                <a:schemeClr val="lt1"/>
              </a:buClr>
              <a:buSzPts val="2400"/>
              <a:buFont typeface="Gowun Batang"/>
              <a:buNone/>
              <a:defRPr sz="2400"/>
            </a:lvl5pPr>
            <a:lvl6pPr lvl="5">
              <a:spcBef>
                <a:spcPts val="0"/>
              </a:spcBef>
              <a:spcAft>
                <a:spcPts val="0"/>
              </a:spcAft>
              <a:buClr>
                <a:schemeClr val="lt1"/>
              </a:buClr>
              <a:buSzPts val="2400"/>
              <a:buFont typeface="Gowun Batang"/>
              <a:buNone/>
              <a:defRPr sz="2400"/>
            </a:lvl6pPr>
            <a:lvl7pPr lvl="6">
              <a:spcBef>
                <a:spcPts val="0"/>
              </a:spcBef>
              <a:spcAft>
                <a:spcPts val="0"/>
              </a:spcAft>
              <a:buClr>
                <a:schemeClr val="lt1"/>
              </a:buClr>
              <a:buSzPts val="2400"/>
              <a:buFont typeface="Gowun Batang"/>
              <a:buNone/>
              <a:defRPr sz="2400"/>
            </a:lvl7pPr>
            <a:lvl8pPr lvl="7">
              <a:spcBef>
                <a:spcPts val="0"/>
              </a:spcBef>
              <a:spcAft>
                <a:spcPts val="0"/>
              </a:spcAft>
              <a:buClr>
                <a:schemeClr val="lt1"/>
              </a:buClr>
              <a:buSzPts val="2400"/>
              <a:buFont typeface="Gowun Batang"/>
              <a:buNone/>
              <a:defRPr sz="2400"/>
            </a:lvl8pPr>
            <a:lvl9pPr lvl="8">
              <a:spcBef>
                <a:spcPts val="0"/>
              </a:spcBef>
              <a:spcAft>
                <a:spcPts val="0"/>
              </a:spcAft>
              <a:buClr>
                <a:schemeClr val="lt1"/>
              </a:buClr>
              <a:buSzPts val="2400"/>
              <a:buFont typeface="Gowun Batang"/>
              <a:buNone/>
              <a:defRPr sz="2400"/>
            </a:lvl9pPr>
          </a:lstStyle>
          <a:p/>
        </p:txBody>
      </p:sp>
      <p:cxnSp>
        <p:nvCxnSpPr>
          <p:cNvPr id="1292" name="Google Shape;1292;p70"/>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293" name="Google Shape;1293;p70"/>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1294" name="Google Shape;1294;p70"/>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295" name="Google Shape;1295;p70"/>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296" name="Google Shape;1296;p70"/>
          <p:cNvCxnSpPr/>
          <p:nvPr/>
        </p:nvCxnSpPr>
        <p:spPr>
          <a:xfrm>
            <a:off x="521250" y="841675"/>
            <a:ext cx="8623200" cy="0"/>
          </a:xfrm>
          <a:prstGeom prst="straightConnector1">
            <a:avLst/>
          </a:prstGeom>
          <a:noFill/>
          <a:ln cap="flat" cmpd="sng" w="9525">
            <a:solidFill>
              <a:schemeClr val="lt1"/>
            </a:solidFill>
            <a:prstDash val="solid"/>
            <a:round/>
            <a:headEnd len="sm" w="sm" type="none"/>
            <a:tailEnd len="sm" w="sm" type="none"/>
          </a:ln>
        </p:spPr>
      </p:cxnSp>
      <p:sp>
        <p:nvSpPr>
          <p:cNvPr id="1297" name="Google Shape;1297;p70"/>
          <p:cNvSpPr txBox="1"/>
          <p:nvPr>
            <p:ph idx="1"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1298" name="Google Shape;1298;p70"/>
          <p:cNvSpPr txBox="1"/>
          <p:nvPr>
            <p:ph idx="3"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1299" name="Google Shape;1299;p70"/>
          <p:cNvSpPr txBox="1"/>
          <p:nvPr>
            <p:ph idx="4"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Y Revenew Growth - ALT 1">
  <p:cSld name="BLANK_1_1_1_1_1_1_1_1_2_1_1">
    <p:bg>
      <p:bgPr>
        <a:solidFill>
          <a:schemeClr val="lt2"/>
        </a:solidFill>
      </p:bgPr>
    </p:bg>
    <p:spTree>
      <p:nvGrpSpPr>
        <p:cNvPr id="126" name="Shape 126"/>
        <p:cNvGrpSpPr/>
        <p:nvPr/>
      </p:nvGrpSpPr>
      <p:grpSpPr>
        <a:xfrm>
          <a:off x="0" y="0"/>
          <a:ext cx="0" cy="0"/>
          <a:chOff x="0" y="0"/>
          <a:chExt cx="0" cy="0"/>
        </a:xfrm>
      </p:grpSpPr>
      <p:sp>
        <p:nvSpPr>
          <p:cNvPr id="127" name="Google Shape;127;p8"/>
          <p:cNvSpPr/>
          <p:nvPr/>
        </p:nvSpPr>
        <p:spPr>
          <a:xfrm>
            <a:off x="6771475" y="-25"/>
            <a:ext cx="2372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Gowun Batang"/>
              <a:ea typeface="Gowun Batang"/>
              <a:cs typeface="Gowun Batang"/>
              <a:sym typeface="Gowun Batang"/>
            </a:endParaRPr>
          </a:p>
        </p:txBody>
      </p:sp>
      <p:sp>
        <p:nvSpPr>
          <p:cNvPr id="128" name="Google Shape;128;p8"/>
          <p:cNvSpPr txBox="1"/>
          <p:nvPr>
            <p:ph idx="1"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129" name="Google Shape;129;p8"/>
          <p:cNvSpPr/>
          <p:nvPr/>
        </p:nvSpPr>
        <p:spPr>
          <a:xfrm>
            <a:off x="802750" y="1006925"/>
            <a:ext cx="197400" cy="190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Gowun Batang"/>
              <a:ea typeface="Gowun Batang"/>
              <a:cs typeface="Gowun Batang"/>
              <a:sym typeface="Gowun Batang"/>
            </a:endParaRPr>
          </a:p>
        </p:txBody>
      </p:sp>
      <p:sp>
        <p:nvSpPr>
          <p:cNvPr id="130" name="Google Shape;130;p8"/>
          <p:cNvSpPr/>
          <p:nvPr/>
        </p:nvSpPr>
        <p:spPr>
          <a:xfrm>
            <a:off x="2077650" y="1006925"/>
            <a:ext cx="197400" cy="19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Gowun Batang"/>
              <a:ea typeface="Gowun Batang"/>
              <a:cs typeface="Gowun Batang"/>
              <a:sym typeface="Gowun Batang"/>
            </a:endParaRPr>
          </a:p>
        </p:txBody>
      </p:sp>
      <p:sp>
        <p:nvSpPr>
          <p:cNvPr id="131" name="Google Shape;131;p8"/>
          <p:cNvSpPr txBox="1"/>
          <p:nvPr>
            <p:ph type="title"/>
          </p:nvPr>
        </p:nvSpPr>
        <p:spPr>
          <a:xfrm flipH="1">
            <a:off x="524150" y="334900"/>
            <a:ext cx="6248700" cy="506700"/>
          </a:xfrm>
          <a:prstGeom prst="rect">
            <a:avLst/>
          </a:prstGeom>
        </p:spPr>
        <p:txBody>
          <a:bodyPr anchorCtr="0" anchor="ctr" bIns="91425" lIns="274300" spcFirstLastPara="1" rIns="91425" wrap="square" tIns="91425">
            <a:no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sp>
        <p:nvSpPr>
          <p:cNvPr id="132" name="Google Shape;132;p8"/>
          <p:cNvSpPr txBox="1"/>
          <p:nvPr>
            <p:ph idx="2"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133" name="Google Shape;133;p8"/>
          <p:cNvSpPr txBox="1"/>
          <p:nvPr>
            <p:ph idx="3"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134" name="Google Shape;134;p8"/>
          <p:cNvSpPr txBox="1"/>
          <p:nvPr>
            <p:ph idx="4" type="body"/>
          </p:nvPr>
        </p:nvSpPr>
        <p:spPr>
          <a:xfrm>
            <a:off x="6773750" y="1354750"/>
            <a:ext cx="1848900" cy="2883600"/>
          </a:xfrm>
          <a:prstGeom prst="rect">
            <a:avLst/>
          </a:prstGeom>
        </p:spPr>
        <p:txBody>
          <a:bodyPr anchorCtr="0" anchor="t" bIns="146300" lIns="182875" spcFirstLastPara="1" rIns="91425" wrap="square" tIns="0">
            <a:normAutofit/>
          </a:bodyPr>
          <a:lstStyle>
            <a:lvl1pPr indent="-292100" lvl="0" marL="457200">
              <a:spcBef>
                <a:spcPts val="0"/>
              </a:spcBef>
              <a:spcAft>
                <a:spcPts val="0"/>
              </a:spcAft>
              <a:buSzPts val="1000"/>
              <a:buFont typeface="Inter Light"/>
              <a:buChar char="●"/>
              <a:defRPr sz="1000">
                <a:latin typeface="Inter Light"/>
                <a:ea typeface="Inter Light"/>
                <a:cs typeface="Inter Light"/>
                <a:sym typeface="Inter Light"/>
              </a:defRPr>
            </a:lvl1pPr>
            <a:lvl2pPr indent="-292100" lvl="1" marL="914400">
              <a:spcBef>
                <a:spcPts val="800"/>
              </a:spcBef>
              <a:spcAft>
                <a:spcPts val="0"/>
              </a:spcAft>
              <a:buSzPts val="1000"/>
              <a:buFont typeface="Inter Light"/>
              <a:buChar char="○"/>
              <a:defRPr sz="1000">
                <a:latin typeface="Inter Light"/>
                <a:ea typeface="Inter Light"/>
                <a:cs typeface="Inter Light"/>
                <a:sym typeface="Inter Light"/>
              </a:defRPr>
            </a:lvl2pPr>
            <a:lvl3pPr indent="-292100" lvl="2" marL="1371600">
              <a:spcBef>
                <a:spcPts val="800"/>
              </a:spcBef>
              <a:spcAft>
                <a:spcPts val="0"/>
              </a:spcAft>
              <a:buSzPts val="1000"/>
              <a:buFont typeface="Inter Light"/>
              <a:buChar char="■"/>
              <a:defRPr sz="1000">
                <a:latin typeface="Inter Light"/>
                <a:ea typeface="Inter Light"/>
                <a:cs typeface="Inter Light"/>
                <a:sym typeface="Inter Light"/>
              </a:defRPr>
            </a:lvl3pPr>
            <a:lvl4pPr indent="-292100" lvl="3" marL="1828800">
              <a:spcBef>
                <a:spcPts val="800"/>
              </a:spcBef>
              <a:spcAft>
                <a:spcPts val="0"/>
              </a:spcAft>
              <a:buSzPts val="1000"/>
              <a:buFont typeface="Inter Light"/>
              <a:buChar char="●"/>
              <a:defRPr sz="1000">
                <a:latin typeface="Inter Light"/>
                <a:ea typeface="Inter Light"/>
                <a:cs typeface="Inter Light"/>
                <a:sym typeface="Inter Light"/>
              </a:defRPr>
            </a:lvl4pPr>
            <a:lvl5pPr indent="-292100" lvl="4" marL="2286000">
              <a:spcBef>
                <a:spcPts val="800"/>
              </a:spcBef>
              <a:spcAft>
                <a:spcPts val="0"/>
              </a:spcAft>
              <a:buSzPts val="1000"/>
              <a:buFont typeface="Inter Light"/>
              <a:buChar char="○"/>
              <a:defRPr sz="1000">
                <a:latin typeface="Inter Light"/>
                <a:ea typeface="Inter Light"/>
                <a:cs typeface="Inter Light"/>
                <a:sym typeface="Inter Light"/>
              </a:defRPr>
            </a:lvl5pPr>
            <a:lvl6pPr indent="-292100" lvl="5" marL="2743200">
              <a:spcBef>
                <a:spcPts val="800"/>
              </a:spcBef>
              <a:spcAft>
                <a:spcPts val="0"/>
              </a:spcAft>
              <a:buSzPts val="1000"/>
              <a:buFont typeface="Inter Light"/>
              <a:buChar char="■"/>
              <a:defRPr sz="1000">
                <a:latin typeface="Inter Light"/>
                <a:ea typeface="Inter Light"/>
                <a:cs typeface="Inter Light"/>
                <a:sym typeface="Inter Light"/>
              </a:defRPr>
            </a:lvl6pPr>
            <a:lvl7pPr indent="-292100" lvl="6" marL="3200400">
              <a:spcBef>
                <a:spcPts val="800"/>
              </a:spcBef>
              <a:spcAft>
                <a:spcPts val="0"/>
              </a:spcAft>
              <a:buSzPts val="1000"/>
              <a:buFont typeface="Inter Light"/>
              <a:buChar char="●"/>
              <a:defRPr sz="1000">
                <a:latin typeface="Inter Light"/>
                <a:ea typeface="Inter Light"/>
                <a:cs typeface="Inter Light"/>
                <a:sym typeface="Inter Light"/>
              </a:defRPr>
            </a:lvl7pPr>
            <a:lvl8pPr indent="-292100" lvl="7" marL="3657600">
              <a:spcBef>
                <a:spcPts val="800"/>
              </a:spcBef>
              <a:spcAft>
                <a:spcPts val="0"/>
              </a:spcAft>
              <a:buSzPts val="1000"/>
              <a:buFont typeface="Inter Light"/>
              <a:buChar char="○"/>
              <a:defRPr sz="1000">
                <a:latin typeface="Inter Light"/>
                <a:ea typeface="Inter Light"/>
                <a:cs typeface="Inter Light"/>
                <a:sym typeface="Inter Light"/>
              </a:defRPr>
            </a:lvl8pPr>
            <a:lvl9pPr indent="-292100" lvl="8" marL="4114800">
              <a:spcBef>
                <a:spcPts val="800"/>
              </a:spcBef>
              <a:spcAft>
                <a:spcPts val="800"/>
              </a:spcAft>
              <a:buSzPts val="1000"/>
              <a:buFont typeface="Inter Light"/>
              <a:buChar char="■"/>
              <a:defRPr sz="1000">
                <a:latin typeface="Inter Light"/>
                <a:ea typeface="Inter Light"/>
                <a:cs typeface="Inter Light"/>
                <a:sym typeface="Inter Light"/>
              </a:defRPr>
            </a:lvl9pPr>
          </a:lstStyle>
          <a:p/>
        </p:txBody>
      </p:sp>
      <p:sp>
        <p:nvSpPr>
          <p:cNvPr id="135" name="Google Shape;135;p8"/>
          <p:cNvSpPr txBox="1"/>
          <p:nvPr>
            <p:ph idx="5" type="title"/>
          </p:nvPr>
        </p:nvSpPr>
        <p:spPr>
          <a:xfrm>
            <a:off x="6773750" y="841725"/>
            <a:ext cx="1848900" cy="364800"/>
          </a:xfrm>
          <a:prstGeom prst="rect">
            <a:avLst/>
          </a:prstGeom>
        </p:spPr>
        <p:txBody>
          <a:bodyPr anchorCtr="0" anchor="ctr" bIns="91425" lIns="182875" spcFirstLastPara="1" rIns="91425" wrap="square" tIns="91425">
            <a:noAutofit/>
          </a:bodyPr>
          <a:lstStyle>
            <a:lvl1pPr lvl="0">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1pPr>
            <a:lvl2pPr lvl="1">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2pPr>
            <a:lvl3pPr lvl="2">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3pPr>
            <a:lvl4pPr lvl="3">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4pPr>
            <a:lvl5pPr lvl="4">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5pPr>
            <a:lvl6pPr lvl="5">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6pPr>
            <a:lvl7pPr lvl="6">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7pPr>
            <a:lvl8pPr lvl="7">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8pPr>
            <a:lvl9pPr lvl="8">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9pPr>
          </a:lstStyle>
          <a:p/>
        </p:txBody>
      </p:sp>
      <p:sp>
        <p:nvSpPr>
          <p:cNvPr id="136" name="Google Shape;136;p8"/>
          <p:cNvSpPr txBox="1"/>
          <p:nvPr>
            <p:ph idx="6" type="subTitle"/>
          </p:nvPr>
        </p:nvSpPr>
        <p:spPr>
          <a:xfrm>
            <a:off x="1000150" y="1006925"/>
            <a:ext cx="1077600" cy="190500"/>
          </a:xfrm>
          <a:prstGeom prst="rect">
            <a:avLst/>
          </a:prstGeom>
        </p:spPr>
        <p:txBody>
          <a:bodyPr anchorCtr="0" anchor="ctr" bIns="91425" lIns="91425" spcFirstLastPara="1" rIns="91425" wrap="square" tIns="91425">
            <a:noAutofit/>
          </a:bodyPr>
          <a:lstStyle>
            <a:lvl1pPr lvl="0">
              <a:spcBef>
                <a:spcPts val="0"/>
              </a:spcBef>
              <a:spcAft>
                <a:spcPts val="0"/>
              </a:spcAft>
              <a:buSzPts val="800"/>
              <a:buFont typeface="Inter"/>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37" name="Google Shape;137;p8"/>
          <p:cNvSpPr txBox="1"/>
          <p:nvPr>
            <p:ph idx="7" type="subTitle"/>
          </p:nvPr>
        </p:nvSpPr>
        <p:spPr>
          <a:xfrm>
            <a:off x="2275050" y="1006925"/>
            <a:ext cx="1077600" cy="190500"/>
          </a:xfrm>
          <a:prstGeom prst="rect">
            <a:avLst/>
          </a:prstGeom>
        </p:spPr>
        <p:txBody>
          <a:bodyPr anchorCtr="0" anchor="ctr" bIns="91425" lIns="91425" spcFirstLastPara="1" rIns="91425" wrap="square" tIns="91425">
            <a:noAutofit/>
          </a:bodyPr>
          <a:lstStyle>
            <a:lvl1pPr lvl="0">
              <a:spcBef>
                <a:spcPts val="0"/>
              </a:spcBef>
              <a:spcAft>
                <a:spcPts val="0"/>
              </a:spcAft>
              <a:buSzPts val="800"/>
              <a:buFont typeface="Inter"/>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38" name="Google Shape;138;p8"/>
          <p:cNvSpPr txBox="1"/>
          <p:nvPr>
            <p:ph idx="8" type="title"/>
          </p:nvPr>
        </p:nvSpPr>
        <p:spPr>
          <a:xfrm>
            <a:off x="772850" y="1482075"/>
            <a:ext cx="479700" cy="1230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800"/>
              <a:buFont typeface="Inter"/>
              <a:buChar char="●"/>
              <a:defRPr sz="800">
                <a:latin typeface="Inter"/>
                <a:ea typeface="Inter"/>
                <a:cs typeface="Inter"/>
                <a:sym typeface="Inter"/>
              </a:defRPr>
            </a:lvl1pPr>
            <a:lvl2pPr lvl="1">
              <a:spcBef>
                <a:spcPts val="0"/>
              </a:spcBef>
              <a:spcAft>
                <a:spcPts val="0"/>
              </a:spcAft>
              <a:buClr>
                <a:schemeClr val="lt1"/>
              </a:buClr>
              <a:buSzPts val="800"/>
              <a:buFont typeface="Inter"/>
              <a:buChar char="○"/>
              <a:defRPr sz="800">
                <a:latin typeface="Inter"/>
                <a:ea typeface="Inter"/>
                <a:cs typeface="Inter"/>
                <a:sym typeface="Inter"/>
              </a:defRPr>
            </a:lvl2pPr>
            <a:lvl3pPr lvl="2">
              <a:spcBef>
                <a:spcPts val="0"/>
              </a:spcBef>
              <a:spcAft>
                <a:spcPts val="0"/>
              </a:spcAft>
              <a:buClr>
                <a:schemeClr val="lt1"/>
              </a:buClr>
              <a:buSzPts val="800"/>
              <a:buFont typeface="Inter"/>
              <a:buChar char="■"/>
              <a:defRPr sz="800">
                <a:latin typeface="Inter"/>
                <a:ea typeface="Inter"/>
                <a:cs typeface="Inter"/>
                <a:sym typeface="Inter"/>
              </a:defRPr>
            </a:lvl3pPr>
            <a:lvl4pPr lvl="3">
              <a:spcBef>
                <a:spcPts val="0"/>
              </a:spcBef>
              <a:spcAft>
                <a:spcPts val="0"/>
              </a:spcAft>
              <a:buClr>
                <a:schemeClr val="lt1"/>
              </a:buClr>
              <a:buSzPts val="800"/>
              <a:buFont typeface="Inter"/>
              <a:buChar char="●"/>
              <a:defRPr sz="800">
                <a:latin typeface="Inter"/>
                <a:ea typeface="Inter"/>
                <a:cs typeface="Inter"/>
                <a:sym typeface="Inter"/>
              </a:defRPr>
            </a:lvl4pPr>
            <a:lvl5pPr lvl="4">
              <a:spcBef>
                <a:spcPts val="0"/>
              </a:spcBef>
              <a:spcAft>
                <a:spcPts val="0"/>
              </a:spcAft>
              <a:buClr>
                <a:schemeClr val="lt1"/>
              </a:buClr>
              <a:buSzPts val="800"/>
              <a:buFont typeface="Inter"/>
              <a:buChar char="○"/>
              <a:defRPr sz="800">
                <a:latin typeface="Inter"/>
                <a:ea typeface="Inter"/>
                <a:cs typeface="Inter"/>
                <a:sym typeface="Inter"/>
              </a:defRPr>
            </a:lvl5pPr>
            <a:lvl6pPr lvl="5">
              <a:spcBef>
                <a:spcPts val="0"/>
              </a:spcBef>
              <a:spcAft>
                <a:spcPts val="0"/>
              </a:spcAft>
              <a:buClr>
                <a:schemeClr val="lt1"/>
              </a:buClr>
              <a:buSzPts val="800"/>
              <a:buFont typeface="Inter"/>
              <a:buChar char="■"/>
              <a:defRPr sz="800">
                <a:latin typeface="Inter"/>
                <a:ea typeface="Inter"/>
                <a:cs typeface="Inter"/>
                <a:sym typeface="Inter"/>
              </a:defRPr>
            </a:lvl6pPr>
            <a:lvl7pPr lvl="6">
              <a:spcBef>
                <a:spcPts val="0"/>
              </a:spcBef>
              <a:spcAft>
                <a:spcPts val="0"/>
              </a:spcAft>
              <a:buClr>
                <a:schemeClr val="lt1"/>
              </a:buClr>
              <a:buSzPts val="800"/>
              <a:buFont typeface="Inter"/>
              <a:buChar char="●"/>
              <a:defRPr sz="800">
                <a:latin typeface="Inter"/>
                <a:ea typeface="Inter"/>
                <a:cs typeface="Inter"/>
                <a:sym typeface="Inter"/>
              </a:defRPr>
            </a:lvl7pPr>
            <a:lvl8pPr lvl="7">
              <a:spcBef>
                <a:spcPts val="0"/>
              </a:spcBef>
              <a:spcAft>
                <a:spcPts val="0"/>
              </a:spcAft>
              <a:buClr>
                <a:schemeClr val="lt1"/>
              </a:buClr>
              <a:buSzPts val="800"/>
              <a:buFont typeface="Inter"/>
              <a:buChar char="○"/>
              <a:defRPr sz="800">
                <a:latin typeface="Inter"/>
                <a:ea typeface="Inter"/>
                <a:cs typeface="Inter"/>
                <a:sym typeface="Inter"/>
              </a:defRPr>
            </a:lvl8pPr>
            <a:lvl9pPr lvl="8">
              <a:spcBef>
                <a:spcPts val="0"/>
              </a:spcBef>
              <a:spcAft>
                <a:spcPts val="0"/>
              </a:spcAft>
              <a:buClr>
                <a:schemeClr val="lt1"/>
              </a:buClr>
              <a:buSzPts val="800"/>
              <a:buFont typeface="Inter"/>
              <a:buChar char="■"/>
              <a:defRPr sz="800">
                <a:latin typeface="Inter"/>
                <a:ea typeface="Inter"/>
                <a:cs typeface="Inter"/>
                <a:sym typeface="Inter"/>
              </a:defRPr>
            </a:lvl9pPr>
          </a:lstStyle>
          <a:p/>
        </p:txBody>
      </p:sp>
      <p:sp>
        <p:nvSpPr>
          <p:cNvPr id="139" name="Google Shape;139;p8"/>
          <p:cNvSpPr txBox="1"/>
          <p:nvPr>
            <p:ph idx="9" type="title"/>
          </p:nvPr>
        </p:nvSpPr>
        <p:spPr>
          <a:xfrm>
            <a:off x="772850" y="2058725"/>
            <a:ext cx="479700" cy="1230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800"/>
              <a:buFont typeface="Inter"/>
              <a:buChar char="●"/>
              <a:defRPr sz="800">
                <a:latin typeface="Inter"/>
                <a:ea typeface="Inter"/>
                <a:cs typeface="Inter"/>
                <a:sym typeface="Inter"/>
              </a:defRPr>
            </a:lvl1pPr>
            <a:lvl2pPr lvl="1">
              <a:spcBef>
                <a:spcPts val="0"/>
              </a:spcBef>
              <a:spcAft>
                <a:spcPts val="0"/>
              </a:spcAft>
              <a:buClr>
                <a:schemeClr val="lt1"/>
              </a:buClr>
              <a:buSzPts val="800"/>
              <a:buFont typeface="Inter"/>
              <a:buChar char="○"/>
              <a:defRPr sz="800">
                <a:latin typeface="Inter"/>
                <a:ea typeface="Inter"/>
                <a:cs typeface="Inter"/>
                <a:sym typeface="Inter"/>
              </a:defRPr>
            </a:lvl2pPr>
            <a:lvl3pPr lvl="2">
              <a:spcBef>
                <a:spcPts val="0"/>
              </a:spcBef>
              <a:spcAft>
                <a:spcPts val="0"/>
              </a:spcAft>
              <a:buClr>
                <a:schemeClr val="lt1"/>
              </a:buClr>
              <a:buSzPts val="800"/>
              <a:buFont typeface="Inter"/>
              <a:buChar char="■"/>
              <a:defRPr sz="800">
                <a:latin typeface="Inter"/>
                <a:ea typeface="Inter"/>
                <a:cs typeface="Inter"/>
                <a:sym typeface="Inter"/>
              </a:defRPr>
            </a:lvl3pPr>
            <a:lvl4pPr lvl="3">
              <a:spcBef>
                <a:spcPts val="0"/>
              </a:spcBef>
              <a:spcAft>
                <a:spcPts val="0"/>
              </a:spcAft>
              <a:buClr>
                <a:schemeClr val="lt1"/>
              </a:buClr>
              <a:buSzPts val="800"/>
              <a:buFont typeface="Inter"/>
              <a:buChar char="●"/>
              <a:defRPr sz="800">
                <a:latin typeface="Inter"/>
                <a:ea typeface="Inter"/>
                <a:cs typeface="Inter"/>
                <a:sym typeface="Inter"/>
              </a:defRPr>
            </a:lvl4pPr>
            <a:lvl5pPr lvl="4">
              <a:spcBef>
                <a:spcPts val="0"/>
              </a:spcBef>
              <a:spcAft>
                <a:spcPts val="0"/>
              </a:spcAft>
              <a:buClr>
                <a:schemeClr val="lt1"/>
              </a:buClr>
              <a:buSzPts val="800"/>
              <a:buFont typeface="Inter"/>
              <a:buChar char="○"/>
              <a:defRPr sz="800">
                <a:latin typeface="Inter"/>
                <a:ea typeface="Inter"/>
                <a:cs typeface="Inter"/>
                <a:sym typeface="Inter"/>
              </a:defRPr>
            </a:lvl5pPr>
            <a:lvl6pPr lvl="5">
              <a:spcBef>
                <a:spcPts val="0"/>
              </a:spcBef>
              <a:spcAft>
                <a:spcPts val="0"/>
              </a:spcAft>
              <a:buClr>
                <a:schemeClr val="lt1"/>
              </a:buClr>
              <a:buSzPts val="800"/>
              <a:buFont typeface="Inter"/>
              <a:buChar char="■"/>
              <a:defRPr sz="800">
                <a:latin typeface="Inter"/>
                <a:ea typeface="Inter"/>
                <a:cs typeface="Inter"/>
                <a:sym typeface="Inter"/>
              </a:defRPr>
            </a:lvl6pPr>
            <a:lvl7pPr lvl="6">
              <a:spcBef>
                <a:spcPts val="0"/>
              </a:spcBef>
              <a:spcAft>
                <a:spcPts val="0"/>
              </a:spcAft>
              <a:buClr>
                <a:schemeClr val="lt1"/>
              </a:buClr>
              <a:buSzPts val="800"/>
              <a:buFont typeface="Inter"/>
              <a:buChar char="●"/>
              <a:defRPr sz="800">
                <a:latin typeface="Inter"/>
                <a:ea typeface="Inter"/>
                <a:cs typeface="Inter"/>
                <a:sym typeface="Inter"/>
              </a:defRPr>
            </a:lvl7pPr>
            <a:lvl8pPr lvl="7">
              <a:spcBef>
                <a:spcPts val="0"/>
              </a:spcBef>
              <a:spcAft>
                <a:spcPts val="0"/>
              </a:spcAft>
              <a:buClr>
                <a:schemeClr val="lt1"/>
              </a:buClr>
              <a:buSzPts val="800"/>
              <a:buFont typeface="Inter"/>
              <a:buChar char="○"/>
              <a:defRPr sz="800">
                <a:latin typeface="Inter"/>
                <a:ea typeface="Inter"/>
                <a:cs typeface="Inter"/>
                <a:sym typeface="Inter"/>
              </a:defRPr>
            </a:lvl8pPr>
            <a:lvl9pPr lvl="8">
              <a:spcBef>
                <a:spcPts val="0"/>
              </a:spcBef>
              <a:spcAft>
                <a:spcPts val="0"/>
              </a:spcAft>
              <a:buClr>
                <a:schemeClr val="lt1"/>
              </a:buClr>
              <a:buSzPts val="800"/>
              <a:buFont typeface="Inter"/>
              <a:buChar char="■"/>
              <a:defRPr sz="800">
                <a:latin typeface="Inter"/>
                <a:ea typeface="Inter"/>
                <a:cs typeface="Inter"/>
                <a:sym typeface="Inter"/>
              </a:defRPr>
            </a:lvl9pPr>
          </a:lstStyle>
          <a:p/>
        </p:txBody>
      </p:sp>
      <p:sp>
        <p:nvSpPr>
          <p:cNvPr id="140" name="Google Shape;140;p8"/>
          <p:cNvSpPr txBox="1"/>
          <p:nvPr>
            <p:ph idx="13" type="title"/>
          </p:nvPr>
        </p:nvSpPr>
        <p:spPr>
          <a:xfrm>
            <a:off x="772850" y="2635375"/>
            <a:ext cx="479700" cy="1230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800"/>
              <a:buFont typeface="Inter"/>
              <a:buChar char="●"/>
              <a:defRPr sz="800">
                <a:latin typeface="Inter"/>
                <a:ea typeface="Inter"/>
                <a:cs typeface="Inter"/>
                <a:sym typeface="Inter"/>
              </a:defRPr>
            </a:lvl1pPr>
            <a:lvl2pPr lvl="1">
              <a:spcBef>
                <a:spcPts val="0"/>
              </a:spcBef>
              <a:spcAft>
                <a:spcPts val="0"/>
              </a:spcAft>
              <a:buClr>
                <a:schemeClr val="lt1"/>
              </a:buClr>
              <a:buSzPts val="800"/>
              <a:buFont typeface="Inter"/>
              <a:buChar char="○"/>
              <a:defRPr sz="800">
                <a:latin typeface="Inter"/>
                <a:ea typeface="Inter"/>
                <a:cs typeface="Inter"/>
                <a:sym typeface="Inter"/>
              </a:defRPr>
            </a:lvl2pPr>
            <a:lvl3pPr lvl="2">
              <a:spcBef>
                <a:spcPts val="0"/>
              </a:spcBef>
              <a:spcAft>
                <a:spcPts val="0"/>
              </a:spcAft>
              <a:buClr>
                <a:schemeClr val="lt1"/>
              </a:buClr>
              <a:buSzPts val="800"/>
              <a:buFont typeface="Inter"/>
              <a:buChar char="■"/>
              <a:defRPr sz="800">
                <a:latin typeface="Inter"/>
                <a:ea typeface="Inter"/>
                <a:cs typeface="Inter"/>
                <a:sym typeface="Inter"/>
              </a:defRPr>
            </a:lvl3pPr>
            <a:lvl4pPr lvl="3">
              <a:spcBef>
                <a:spcPts val="0"/>
              </a:spcBef>
              <a:spcAft>
                <a:spcPts val="0"/>
              </a:spcAft>
              <a:buClr>
                <a:schemeClr val="lt1"/>
              </a:buClr>
              <a:buSzPts val="800"/>
              <a:buFont typeface="Inter"/>
              <a:buChar char="●"/>
              <a:defRPr sz="800">
                <a:latin typeface="Inter"/>
                <a:ea typeface="Inter"/>
                <a:cs typeface="Inter"/>
                <a:sym typeface="Inter"/>
              </a:defRPr>
            </a:lvl4pPr>
            <a:lvl5pPr lvl="4">
              <a:spcBef>
                <a:spcPts val="0"/>
              </a:spcBef>
              <a:spcAft>
                <a:spcPts val="0"/>
              </a:spcAft>
              <a:buClr>
                <a:schemeClr val="lt1"/>
              </a:buClr>
              <a:buSzPts val="800"/>
              <a:buFont typeface="Inter"/>
              <a:buChar char="○"/>
              <a:defRPr sz="800">
                <a:latin typeface="Inter"/>
                <a:ea typeface="Inter"/>
                <a:cs typeface="Inter"/>
                <a:sym typeface="Inter"/>
              </a:defRPr>
            </a:lvl5pPr>
            <a:lvl6pPr lvl="5">
              <a:spcBef>
                <a:spcPts val="0"/>
              </a:spcBef>
              <a:spcAft>
                <a:spcPts val="0"/>
              </a:spcAft>
              <a:buClr>
                <a:schemeClr val="lt1"/>
              </a:buClr>
              <a:buSzPts val="800"/>
              <a:buFont typeface="Inter"/>
              <a:buChar char="■"/>
              <a:defRPr sz="800">
                <a:latin typeface="Inter"/>
                <a:ea typeface="Inter"/>
                <a:cs typeface="Inter"/>
                <a:sym typeface="Inter"/>
              </a:defRPr>
            </a:lvl6pPr>
            <a:lvl7pPr lvl="6">
              <a:spcBef>
                <a:spcPts val="0"/>
              </a:spcBef>
              <a:spcAft>
                <a:spcPts val="0"/>
              </a:spcAft>
              <a:buClr>
                <a:schemeClr val="lt1"/>
              </a:buClr>
              <a:buSzPts val="800"/>
              <a:buFont typeface="Inter"/>
              <a:buChar char="●"/>
              <a:defRPr sz="800">
                <a:latin typeface="Inter"/>
                <a:ea typeface="Inter"/>
                <a:cs typeface="Inter"/>
                <a:sym typeface="Inter"/>
              </a:defRPr>
            </a:lvl7pPr>
            <a:lvl8pPr lvl="7">
              <a:spcBef>
                <a:spcPts val="0"/>
              </a:spcBef>
              <a:spcAft>
                <a:spcPts val="0"/>
              </a:spcAft>
              <a:buClr>
                <a:schemeClr val="lt1"/>
              </a:buClr>
              <a:buSzPts val="800"/>
              <a:buFont typeface="Inter"/>
              <a:buChar char="○"/>
              <a:defRPr sz="800">
                <a:latin typeface="Inter"/>
                <a:ea typeface="Inter"/>
                <a:cs typeface="Inter"/>
                <a:sym typeface="Inter"/>
              </a:defRPr>
            </a:lvl8pPr>
            <a:lvl9pPr lvl="8">
              <a:spcBef>
                <a:spcPts val="0"/>
              </a:spcBef>
              <a:spcAft>
                <a:spcPts val="0"/>
              </a:spcAft>
              <a:buClr>
                <a:schemeClr val="lt1"/>
              </a:buClr>
              <a:buSzPts val="800"/>
              <a:buFont typeface="Inter"/>
              <a:buChar char="■"/>
              <a:defRPr sz="800">
                <a:latin typeface="Inter"/>
                <a:ea typeface="Inter"/>
                <a:cs typeface="Inter"/>
                <a:sym typeface="Inter"/>
              </a:defRPr>
            </a:lvl9pPr>
          </a:lstStyle>
          <a:p/>
        </p:txBody>
      </p:sp>
      <p:sp>
        <p:nvSpPr>
          <p:cNvPr id="141" name="Google Shape;141;p8"/>
          <p:cNvSpPr txBox="1"/>
          <p:nvPr>
            <p:ph idx="14" type="title"/>
          </p:nvPr>
        </p:nvSpPr>
        <p:spPr>
          <a:xfrm>
            <a:off x="772850" y="3212025"/>
            <a:ext cx="479700" cy="1230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800"/>
              <a:buFont typeface="Inter"/>
              <a:buChar char="●"/>
              <a:defRPr sz="800">
                <a:latin typeface="Inter"/>
                <a:ea typeface="Inter"/>
                <a:cs typeface="Inter"/>
                <a:sym typeface="Inter"/>
              </a:defRPr>
            </a:lvl1pPr>
            <a:lvl2pPr lvl="1">
              <a:spcBef>
                <a:spcPts val="0"/>
              </a:spcBef>
              <a:spcAft>
                <a:spcPts val="0"/>
              </a:spcAft>
              <a:buClr>
                <a:schemeClr val="lt1"/>
              </a:buClr>
              <a:buSzPts val="800"/>
              <a:buFont typeface="Inter"/>
              <a:buChar char="○"/>
              <a:defRPr sz="800">
                <a:latin typeface="Inter"/>
                <a:ea typeface="Inter"/>
                <a:cs typeface="Inter"/>
                <a:sym typeface="Inter"/>
              </a:defRPr>
            </a:lvl2pPr>
            <a:lvl3pPr lvl="2">
              <a:spcBef>
                <a:spcPts val="0"/>
              </a:spcBef>
              <a:spcAft>
                <a:spcPts val="0"/>
              </a:spcAft>
              <a:buClr>
                <a:schemeClr val="lt1"/>
              </a:buClr>
              <a:buSzPts val="800"/>
              <a:buFont typeface="Inter"/>
              <a:buChar char="■"/>
              <a:defRPr sz="800">
                <a:latin typeface="Inter"/>
                <a:ea typeface="Inter"/>
                <a:cs typeface="Inter"/>
                <a:sym typeface="Inter"/>
              </a:defRPr>
            </a:lvl3pPr>
            <a:lvl4pPr lvl="3">
              <a:spcBef>
                <a:spcPts val="0"/>
              </a:spcBef>
              <a:spcAft>
                <a:spcPts val="0"/>
              </a:spcAft>
              <a:buClr>
                <a:schemeClr val="lt1"/>
              </a:buClr>
              <a:buSzPts val="800"/>
              <a:buFont typeface="Inter"/>
              <a:buChar char="●"/>
              <a:defRPr sz="800">
                <a:latin typeface="Inter"/>
                <a:ea typeface="Inter"/>
                <a:cs typeface="Inter"/>
                <a:sym typeface="Inter"/>
              </a:defRPr>
            </a:lvl4pPr>
            <a:lvl5pPr lvl="4">
              <a:spcBef>
                <a:spcPts val="0"/>
              </a:spcBef>
              <a:spcAft>
                <a:spcPts val="0"/>
              </a:spcAft>
              <a:buClr>
                <a:schemeClr val="lt1"/>
              </a:buClr>
              <a:buSzPts val="800"/>
              <a:buFont typeface="Inter"/>
              <a:buChar char="○"/>
              <a:defRPr sz="800">
                <a:latin typeface="Inter"/>
                <a:ea typeface="Inter"/>
                <a:cs typeface="Inter"/>
                <a:sym typeface="Inter"/>
              </a:defRPr>
            </a:lvl5pPr>
            <a:lvl6pPr lvl="5">
              <a:spcBef>
                <a:spcPts val="0"/>
              </a:spcBef>
              <a:spcAft>
                <a:spcPts val="0"/>
              </a:spcAft>
              <a:buClr>
                <a:schemeClr val="lt1"/>
              </a:buClr>
              <a:buSzPts val="800"/>
              <a:buFont typeface="Inter"/>
              <a:buChar char="■"/>
              <a:defRPr sz="800">
                <a:latin typeface="Inter"/>
                <a:ea typeface="Inter"/>
                <a:cs typeface="Inter"/>
                <a:sym typeface="Inter"/>
              </a:defRPr>
            </a:lvl6pPr>
            <a:lvl7pPr lvl="6">
              <a:spcBef>
                <a:spcPts val="0"/>
              </a:spcBef>
              <a:spcAft>
                <a:spcPts val="0"/>
              </a:spcAft>
              <a:buClr>
                <a:schemeClr val="lt1"/>
              </a:buClr>
              <a:buSzPts val="800"/>
              <a:buFont typeface="Inter"/>
              <a:buChar char="●"/>
              <a:defRPr sz="800">
                <a:latin typeface="Inter"/>
                <a:ea typeface="Inter"/>
                <a:cs typeface="Inter"/>
                <a:sym typeface="Inter"/>
              </a:defRPr>
            </a:lvl7pPr>
            <a:lvl8pPr lvl="7">
              <a:spcBef>
                <a:spcPts val="0"/>
              </a:spcBef>
              <a:spcAft>
                <a:spcPts val="0"/>
              </a:spcAft>
              <a:buClr>
                <a:schemeClr val="lt1"/>
              </a:buClr>
              <a:buSzPts val="800"/>
              <a:buFont typeface="Inter"/>
              <a:buChar char="○"/>
              <a:defRPr sz="800">
                <a:latin typeface="Inter"/>
                <a:ea typeface="Inter"/>
                <a:cs typeface="Inter"/>
                <a:sym typeface="Inter"/>
              </a:defRPr>
            </a:lvl8pPr>
            <a:lvl9pPr lvl="8">
              <a:spcBef>
                <a:spcPts val="0"/>
              </a:spcBef>
              <a:spcAft>
                <a:spcPts val="0"/>
              </a:spcAft>
              <a:buClr>
                <a:schemeClr val="lt1"/>
              </a:buClr>
              <a:buSzPts val="800"/>
              <a:buFont typeface="Inter"/>
              <a:buChar char="■"/>
              <a:defRPr sz="800">
                <a:latin typeface="Inter"/>
                <a:ea typeface="Inter"/>
                <a:cs typeface="Inter"/>
                <a:sym typeface="Inter"/>
              </a:defRPr>
            </a:lvl9pPr>
          </a:lstStyle>
          <a:p/>
        </p:txBody>
      </p:sp>
      <p:sp>
        <p:nvSpPr>
          <p:cNvPr id="142" name="Google Shape;142;p8"/>
          <p:cNvSpPr txBox="1"/>
          <p:nvPr>
            <p:ph idx="15" type="title"/>
          </p:nvPr>
        </p:nvSpPr>
        <p:spPr>
          <a:xfrm>
            <a:off x="772850" y="3788675"/>
            <a:ext cx="479700" cy="1230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800"/>
              <a:buFont typeface="Inter"/>
              <a:buChar char="●"/>
              <a:defRPr sz="800">
                <a:latin typeface="Inter"/>
                <a:ea typeface="Inter"/>
                <a:cs typeface="Inter"/>
                <a:sym typeface="Inter"/>
              </a:defRPr>
            </a:lvl1pPr>
            <a:lvl2pPr lvl="1">
              <a:spcBef>
                <a:spcPts val="0"/>
              </a:spcBef>
              <a:spcAft>
                <a:spcPts val="0"/>
              </a:spcAft>
              <a:buClr>
                <a:schemeClr val="lt1"/>
              </a:buClr>
              <a:buSzPts val="800"/>
              <a:buFont typeface="Inter"/>
              <a:buChar char="○"/>
              <a:defRPr sz="800">
                <a:latin typeface="Inter"/>
                <a:ea typeface="Inter"/>
                <a:cs typeface="Inter"/>
                <a:sym typeface="Inter"/>
              </a:defRPr>
            </a:lvl2pPr>
            <a:lvl3pPr lvl="2">
              <a:spcBef>
                <a:spcPts val="0"/>
              </a:spcBef>
              <a:spcAft>
                <a:spcPts val="0"/>
              </a:spcAft>
              <a:buClr>
                <a:schemeClr val="lt1"/>
              </a:buClr>
              <a:buSzPts val="800"/>
              <a:buFont typeface="Inter"/>
              <a:buChar char="■"/>
              <a:defRPr sz="800">
                <a:latin typeface="Inter"/>
                <a:ea typeface="Inter"/>
                <a:cs typeface="Inter"/>
                <a:sym typeface="Inter"/>
              </a:defRPr>
            </a:lvl3pPr>
            <a:lvl4pPr lvl="3">
              <a:spcBef>
                <a:spcPts val="0"/>
              </a:spcBef>
              <a:spcAft>
                <a:spcPts val="0"/>
              </a:spcAft>
              <a:buClr>
                <a:schemeClr val="lt1"/>
              </a:buClr>
              <a:buSzPts val="800"/>
              <a:buFont typeface="Inter"/>
              <a:buChar char="●"/>
              <a:defRPr sz="800">
                <a:latin typeface="Inter"/>
                <a:ea typeface="Inter"/>
                <a:cs typeface="Inter"/>
                <a:sym typeface="Inter"/>
              </a:defRPr>
            </a:lvl4pPr>
            <a:lvl5pPr lvl="4">
              <a:spcBef>
                <a:spcPts val="0"/>
              </a:spcBef>
              <a:spcAft>
                <a:spcPts val="0"/>
              </a:spcAft>
              <a:buClr>
                <a:schemeClr val="lt1"/>
              </a:buClr>
              <a:buSzPts val="800"/>
              <a:buFont typeface="Inter"/>
              <a:buChar char="○"/>
              <a:defRPr sz="800">
                <a:latin typeface="Inter"/>
                <a:ea typeface="Inter"/>
                <a:cs typeface="Inter"/>
                <a:sym typeface="Inter"/>
              </a:defRPr>
            </a:lvl5pPr>
            <a:lvl6pPr lvl="5">
              <a:spcBef>
                <a:spcPts val="0"/>
              </a:spcBef>
              <a:spcAft>
                <a:spcPts val="0"/>
              </a:spcAft>
              <a:buClr>
                <a:schemeClr val="lt1"/>
              </a:buClr>
              <a:buSzPts val="800"/>
              <a:buFont typeface="Inter"/>
              <a:buChar char="■"/>
              <a:defRPr sz="800">
                <a:latin typeface="Inter"/>
                <a:ea typeface="Inter"/>
                <a:cs typeface="Inter"/>
                <a:sym typeface="Inter"/>
              </a:defRPr>
            </a:lvl6pPr>
            <a:lvl7pPr lvl="6">
              <a:spcBef>
                <a:spcPts val="0"/>
              </a:spcBef>
              <a:spcAft>
                <a:spcPts val="0"/>
              </a:spcAft>
              <a:buClr>
                <a:schemeClr val="lt1"/>
              </a:buClr>
              <a:buSzPts val="800"/>
              <a:buFont typeface="Inter"/>
              <a:buChar char="●"/>
              <a:defRPr sz="800">
                <a:latin typeface="Inter"/>
                <a:ea typeface="Inter"/>
                <a:cs typeface="Inter"/>
                <a:sym typeface="Inter"/>
              </a:defRPr>
            </a:lvl7pPr>
            <a:lvl8pPr lvl="7">
              <a:spcBef>
                <a:spcPts val="0"/>
              </a:spcBef>
              <a:spcAft>
                <a:spcPts val="0"/>
              </a:spcAft>
              <a:buClr>
                <a:schemeClr val="lt1"/>
              </a:buClr>
              <a:buSzPts val="800"/>
              <a:buFont typeface="Inter"/>
              <a:buChar char="○"/>
              <a:defRPr sz="800">
                <a:latin typeface="Inter"/>
                <a:ea typeface="Inter"/>
                <a:cs typeface="Inter"/>
                <a:sym typeface="Inter"/>
              </a:defRPr>
            </a:lvl8pPr>
            <a:lvl9pPr lvl="8">
              <a:spcBef>
                <a:spcPts val="0"/>
              </a:spcBef>
              <a:spcAft>
                <a:spcPts val="0"/>
              </a:spcAft>
              <a:buClr>
                <a:schemeClr val="lt1"/>
              </a:buClr>
              <a:buSzPts val="800"/>
              <a:buFont typeface="Inter"/>
              <a:buChar char="■"/>
              <a:defRPr sz="800">
                <a:latin typeface="Inter"/>
                <a:ea typeface="Inter"/>
                <a:cs typeface="Inter"/>
                <a:sym typeface="Inter"/>
              </a:defRPr>
            </a:lvl9pPr>
          </a:lstStyle>
          <a:p/>
        </p:txBody>
      </p:sp>
      <p:sp>
        <p:nvSpPr>
          <p:cNvPr id="143" name="Google Shape;143;p8"/>
          <p:cNvSpPr txBox="1"/>
          <p:nvPr>
            <p:ph idx="16" type="title"/>
          </p:nvPr>
        </p:nvSpPr>
        <p:spPr>
          <a:xfrm>
            <a:off x="772850" y="4365325"/>
            <a:ext cx="479700" cy="1230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800"/>
              <a:buFont typeface="Inter"/>
              <a:buChar char="●"/>
              <a:defRPr sz="800">
                <a:latin typeface="Inter"/>
                <a:ea typeface="Inter"/>
                <a:cs typeface="Inter"/>
                <a:sym typeface="Inter"/>
              </a:defRPr>
            </a:lvl1pPr>
            <a:lvl2pPr lvl="1">
              <a:spcBef>
                <a:spcPts val="0"/>
              </a:spcBef>
              <a:spcAft>
                <a:spcPts val="0"/>
              </a:spcAft>
              <a:buClr>
                <a:schemeClr val="lt1"/>
              </a:buClr>
              <a:buSzPts val="800"/>
              <a:buFont typeface="Inter"/>
              <a:buChar char="○"/>
              <a:defRPr sz="800">
                <a:latin typeface="Inter"/>
                <a:ea typeface="Inter"/>
                <a:cs typeface="Inter"/>
                <a:sym typeface="Inter"/>
              </a:defRPr>
            </a:lvl2pPr>
            <a:lvl3pPr lvl="2">
              <a:spcBef>
                <a:spcPts val="0"/>
              </a:spcBef>
              <a:spcAft>
                <a:spcPts val="0"/>
              </a:spcAft>
              <a:buClr>
                <a:schemeClr val="lt1"/>
              </a:buClr>
              <a:buSzPts val="800"/>
              <a:buFont typeface="Inter"/>
              <a:buChar char="■"/>
              <a:defRPr sz="800">
                <a:latin typeface="Inter"/>
                <a:ea typeface="Inter"/>
                <a:cs typeface="Inter"/>
                <a:sym typeface="Inter"/>
              </a:defRPr>
            </a:lvl3pPr>
            <a:lvl4pPr lvl="3">
              <a:spcBef>
                <a:spcPts val="0"/>
              </a:spcBef>
              <a:spcAft>
                <a:spcPts val="0"/>
              </a:spcAft>
              <a:buClr>
                <a:schemeClr val="lt1"/>
              </a:buClr>
              <a:buSzPts val="800"/>
              <a:buFont typeface="Inter"/>
              <a:buChar char="●"/>
              <a:defRPr sz="800">
                <a:latin typeface="Inter"/>
                <a:ea typeface="Inter"/>
                <a:cs typeface="Inter"/>
                <a:sym typeface="Inter"/>
              </a:defRPr>
            </a:lvl4pPr>
            <a:lvl5pPr lvl="4">
              <a:spcBef>
                <a:spcPts val="0"/>
              </a:spcBef>
              <a:spcAft>
                <a:spcPts val="0"/>
              </a:spcAft>
              <a:buClr>
                <a:schemeClr val="lt1"/>
              </a:buClr>
              <a:buSzPts val="800"/>
              <a:buFont typeface="Inter"/>
              <a:buChar char="○"/>
              <a:defRPr sz="800">
                <a:latin typeface="Inter"/>
                <a:ea typeface="Inter"/>
                <a:cs typeface="Inter"/>
                <a:sym typeface="Inter"/>
              </a:defRPr>
            </a:lvl5pPr>
            <a:lvl6pPr lvl="5">
              <a:spcBef>
                <a:spcPts val="0"/>
              </a:spcBef>
              <a:spcAft>
                <a:spcPts val="0"/>
              </a:spcAft>
              <a:buClr>
                <a:schemeClr val="lt1"/>
              </a:buClr>
              <a:buSzPts val="800"/>
              <a:buFont typeface="Inter"/>
              <a:buChar char="■"/>
              <a:defRPr sz="800">
                <a:latin typeface="Inter"/>
                <a:ea typeface="Inter"/>
                <a:cs typeface="Inter"/>
                <a:sym typeface="Inter"/>
              </a:defRPr>
            </a:lvl6pPr>
            <a:lvl7pPr lvl="6">
              <a:spcBef>
                <a:spcPts val="0"/>
              </a:spcBef>
              <a:spcAft>
                <a:spcPts val="0"/>
              </a:spcAft>
              <a:buClr>
                <a:schemeClr val="lt1"/>
              </a:buClr>
              <a:buSzPts val="800"/>
              <a:buFont typeface="Inter"/>
              <a:buChar char="●"/>
              <a:defRPr sz="800">
                <a:latin typeface="Inter"/>
                <a:ea typeface="Inter"/>
                <a:cs typeface="Inter"/>
                <a:sym typeface="Inter"/>
              </a:defRPr>
            </a:lvl7pPr>
            <a:lvl8pPr lvl="7">
              <a:spcBef>
                <a:spcPts val="0"/>
              </a:spcBef>
              <a:spcAft>
                <a:spcPts val="0"/>
              </a:spcAft>
              <a:buClr>
                <a:schemeClr val="lt1"/>
              </a:buClr>
              <a:buSzPts val="800"/>
              <a:buFont typeface="Inter"/>
              <a:buChar char="○"/>
              <a:defRPr sz="800">
                <a:latin typeface="Inter"/>
                <a:ea typeface="Inter"/>
                <a:cs typeface="Inter"/>
                <a:sym typeface="Inter"/>
              </a:defRPr>
            </a:lvl8pPr>
            <a:lvl9pPr lvl="8">
              <a:spcBef>
                <a:spcPts val="0"/>
              </a:spcBef>
              <a:spcAft>
                <a:spcPts val="0"/>
              </a:spcAft>
              <a:buClr>
                <a:schemeClr val="lt1"/>
              </a:buClr>
              <a:buSzPts val="800"/>
              <a:buFont typeface="Inter"/>
              <a:buChar char="■"/>
              <a:defRPr sz="800">
                <a:latin typeface="Inter"/>
                <a:ea typeface="Inter"/>
                <a:cs typeface="Inter"/>
                <a:sym typeface="Inter"/>
              </a:defRPr>
            </a:lvl9pPr>
          </a:lstStyle>
          <a:p/>
        </p:txBody>
      </p:sp>
      <p:sp>
        <p:nvSpPr>
          <p:cNvPr id="144" name="Google Shape;144;p8"/>
          <p:cNvSpPr txBox="1"/>
          <p:nvPr>
            <p:ph idx="17" type="subTitle"/>
          </p:nvPr>
        </p:nvSpPr>
        <p:spPr>
          <a:xfrm>
            <a:off x="1252425" y="4721850"/>
            <a:ext cx="388200" cy="123000"/>
          </a:xfrm>
          <a:prstGeom prst="rect">
            <a:avLst/>
          </a:prstGeom>
        </p:spPr>
        <p:txBody>
          <a:bodyPr anchorCtr="0" anchor="ctr" bIns="0" lIns="0" spcFirstLastPara="1" rIns="0" wrap="square" tIns="0">
            <a:noAutofit/>
          </a:bodyPr>
          <a:lstStyle>
            <a:lvl1pPr lvl="0" algn="ctr">
              <a:spcBef>
                <a:spcPts val="0"/>
              </a:spcBef>
              <a:spcAft>
                <a:spcPts val="0"/>
              </a:spcAft>
              <a:buClr>
                <a:schemeClr val="lt1"/>
              </a:buClr>
              <a:buSzPts val="800"/>
              <a:buFont typeface="Inter"/>
              <a:buNone/>
              <a:defRPr sz="800"/>
            </a:lvl1pPr>
            <a:lvl2pPr lvl="1" algn="ctr">
              <a:spcBef>
                <a:spcPts val="0"/>
              </a:spcBef>
              <a:spcAft>
                <a:spcPts val="0"/>
              </a:spcAft>
              <a:buClr>
                <a:schemeClr val="lt1"/>
              </a:buClr>
              <a:buSzPts val="800"/>
              <a:buFont typeface="Inter"/>
              <a:buNone/>
              <a:defRPr sz="800"/>
            </a:lvl2pPr>
            <a:lvl3pPr lvl="2" algn="ctr">
              <a:spcBef>
                <a:spcPts val="0"/>
              </a:spcBef>
              <a:spcAft>
                <a:spcPts val="0"/>
              </a:spcAft>
              <a:buClr>
                <a:schemeClr val="lt1"/>
              </a:buClr>
              <a:buSzPts val="800"/>
              <a:buFont typeface="Inter"/>
              <a:buNone/>
              <a:defRPr sz="800"/>
            </a:lvl3pPr>
            <a:lvl4pPr lvl="3" algn="ctr">
              <a:spcBef>
                <a:spcPts val="0"/>
              </a:spcBef>
              <a:spcAft>
                <a:spcPts val="0"/>
              </a:spcAft>
              <a:buClr>
                <a:schemeClr val="lt1"/>
              </a:buClr>
              <a:buSzPts val="800"/>
              <a:buFont typeface="Inter"/>
              <a:buNone/>
              <a:defRPr sz="800"/>
            </a:lvl4pPr>
            <a:lvl5pPr lvl="4" algn="ctr">
              <a:spcBef>
                <a:spcPts val="0"/>
              </a:spcBef>
              <a:spcAft>
                <a:spcPts val="0"/>
              </a:spcAft>
              <a:buClr>
                <a:schemeClr val="lt1"/>
              </a:buClr>
              <a:buSzPts val="800"/>
              <a:buFont typeface="Inter"/>
              <a:buNone/>
              <a:defRPr sz="800"/>
            </a:lvl5pPr>
            <a:lvl6pPr lvl="5" algn="ctr">
              <a:spcBef>
                <a:spcPts val="0"/>
              </a:spcBef>
              <a:spcAft>
                <a:spcPts val="0"/>
              </a:spcAft>
              <a:buClr>
                <a:schemeClr val="lt1"/>
              </a:buClr>
              <a:buSzPts val="800"/>
              <a:buFont typeface="Inter"/>
              <a:buNone/>
              <a:defRPr sz="800"/>
            </a:lvl6pPr>
            <a:lvl7pPr lvl="6" algn="ctr">
              <a:spcBef>
                <a:spcPts val="0"/>
              </a:spcBef>
              <a:spcAft>
                <a:spcPts val="0"/>
              </a:spcAft>
              <a:buClr>
                <a:schemeClr val="lt1"/>
              </a:buClr>
              <a:buSzPts val="800"/>
              <a:buFont typeface="Inter"/>
              <a:buNone/>
              <a:defRPr sz="800"/>
            </a:lvl7pPr>
            <a:lvl8pPr lvl="7" algn="ctr">
              <a:spcBef>
                <a:spcPts val="0"/>
              </a:spcBef>
              <a:spcAft>
                <a:spcPts val="0"/>
              </a:spcAft>
              <a:buClr>
                <a:schemeClr val="lt1"/>
              </a:buClr>
              <a:buSzPts val="800"/>
              <a:buFont typeface="Inter"/>
              <a:buNone/>
              <a:defRPr sz="800"/>
            </a:lvl8pPr>
            <a:lvl9pPr lvl="8" algn="ctr">
              <a:spcBef>
                <a:spcPts val="0"/>
              </a:spcBef>
              <a:spcAft>
                <a:spcPts val="0"/>
              </a:spcAft>
              <a:buClr>
                <a:schemeClr val="lt1"/>
              </a:buClr>
              <a:buSzPts val="800"/>
              <a:buFont typeface="Inter"/>
              <a:buNone/>
              <a:defRPr sz="800"/>
            </a:lvl9pPr>
          </a:lstStyle>
          <a:p/>
        </p:txBody>
      </p:sp>
      <p:cxnSp>
        <p:nvCxnSpPr>
          <p:cNvPr id="145" name="Google Shape;145;p8"/>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sp>
        <p:nvSpPr>
          <p:cNvPr id="146" name="Google Shape;146;p8"/>
          <p:cNvSpPr txBox="1"/>
          <p:nvPr>
            <p:ph idx="18" type="subTitle"/>
          </p:nvPr>
        </p:nvSpPr>
        <p:spPr>
          <a:xfrm>
            <a:off x="1927325" y="4721850"/>
            <a:ext cx="388200" cy="123000"/>
          </a:xfrm>
          <a:prstGeom prst="rect">
            <a:avLst/>
          </a:prstGeom>
        </p:spPr>
        <p:txBody>
          <a:bodyPr anchorCtr="0" anchor="ctr" bIns="0" lIns="0" spcFirstLastPara="1" rIns="0" wrap="square" tIns="0">
            <a:noAutofit/>
          </a:bodyPr>
          <a:lstStyle>
            <a:lvl1pPr lvl="0" algn="ctr">
              <a:spcBef>
                <a:spcPts val="0"/>
              </a:spcBef>
              <a:spcAft>
                <a:spcPts val="0"/>
              </a:spcAft>
              <a:buClr>
                <a:schemeClr val="lt1"/>
              </a:buClr>
              <a:buSzPts val="800"/>
              <a:buFont typeface="Inter"/>
              <a:buNone/>
              <a:defRPr sz="800"/>
            </a:lvl1pPr>
            <a:lvl2pPr lvl="1" algn="ctr">
              <a:spcBef>
                <a:spcPts val="0"/>
              </a:spcBef>
              <a:spcAft>
                <a:spcPts val="0"/>
              </a:spcAft>
              <a:buClr>
                <a:schemeClr val="lt1"/>
              </a:buClr>
              <a:buSzPts val="800"/>
              <a:buFont typeface="Inter"/>
              <a:buNone/>
              <a:defRPr sz="800"/>
            </a:lvl2pPr>
            <a:lvl3pPr lvl="2" algn="ctr">
              <a:spcBef>
                <a:spcPts val="0"/>
              </a:spcBef>
              <a:spcAft>
                <a:spcPts val="0"/>
              </a:spcAft>
              <a:buClr>
                <a:schemeClr val="lt1"/>
              </a:buClr>
              <a:buSzPts val="800"/>
              <a:buFont typeface="Inter"/>
              <a:buNone/>
              <a:defRPr sz="800"/>
            </a:lvl3pPr>
            <a:lvl4pPr lvl="3" algn="ctr">
              <a:spcBef>
                <a:spcPts val="0"/>
              </a:spcBef>
              <a:spcAft>
                <a:spcPts val="0"/>
              </a:spcAft>
              <a:buClr>
                <a:schemeClr val="lt1"/>
              </a:buClr>
              <a:buSzPts val="800"/>
              <a:buFont typeface="Inter"/>
              <a:buNone/>
              <a:defRPr sz="800"/>
            </a:lvl4pPr>
            <a:lvl5pPr lvl="4" algn="ctr">
              <a:spcBef>
                <a:spcPts val="0"/>
              </a:spcBef>
              <a:spcAft>
                <a:spcPts val="0"/>
              </a:spcAft>
              <a:buClr>
                <a:schemeClr val="lt1"/>
              </a:buClr>
              <a:buSzPts val="800"/>
              <a:buFont typeface="Inter"/>
              <a:buNone/>
              <a:defRPr sz="800"/>
            </a:lvl5pPr>
            <a:lvl6pPr lvl="5" algn="ctr">
              <a:spcBef>
                <a:spcPts val="0"/>
              </a:spcBef>
              <a:spcAft>
                <a:spcPts val="0"/>
              </a:spcAft>
              <a:buClr>
                <a:schemeClr val="lt1"/>
              </a:buClr>
              <a:buSzPts val="800"/>
              <a:buFont typeface="Inter"/>
              <a:buNone/>
              <a:defRPr sz="800"/>
            </a:lvl6pPr>
            <a:lvl7pPr lvl="6" algn="ctr">
              <a:spcBef>
                <a:spcPts val="0"/>
              </a:spcBef>
              <a:spcAft>
                <a:spcPts val="0"/>
              </a:spcAft>
              <a:buClr>
                <a:schemeClr val="lt1"/>
              </a:buClr>
              <a:buSzPts val="800"/>
              <a:buFont typeface="Inter"/>
              <a:buNone/>
              <a:defRPr sz="800"/>
            </a:lvl7pPr>
            <a:lvl8pPr lvl="7" algn="ctr">
              <a:spcBef>
                <a:spcPts val="0"/>
              </a:spcBef>
              <a:spcAft>
                <a:spcPts val="0"/>
              </a:spcAft>
              <a:buClr>
                <a:schemeClr val="lt1"/>
              </a:buClr>
              <a:buSzPts val="800"/>
              <a:buFont typeface="Inter"/>
              <a:buNone/>
              <a:defRPr sz="800"/>
            </a:lvl8pPr>
            <a:lvl9pPr lvl="8" algn="ctr">
              <a:spcBef>
                <a:spcPts val="0"/>
              </a:spcBef>
              <a:spcAft>
                <a:spcPts val="0"/>
              </a:spcAft>
              <a:buClr>
                <a:schemeClr val="lt1"/>
              </a:buClr>
              <a:buSzPts val="800"/>
              <a:buFont typeface="Inter"/>
              <a:buNone/>
              <a:defRPr sz="800"/>
            </a:lvl9pPr>
          </a:lstStyle>
          <a:p/>
        </p:txBody>
      </p:sp>
      <p:sp>
        <p:nvSpPr>
          <p:cNvPr id="147" name="Google Shape;147;p8"/>
          <p:cNvSpPr txBox="1"/>
          <p:nvPr>
            <p:ph idx="19" type="subTitle"/>
          </p:nvPr>
        </p:nvSpPr>
        <p:spPr>
          <a:xfrm>
            <a:off x="2602225" y="4721850"/>
            <a:ext cx="388200" cy="123000"/>
          </a:xfrm>
          <a:prstGeom prst="rect">
            <a:avLst/>
          </a:prstGeom>
        </p:spPr>
        <p:txBody>
          <a:bodyPr anchorCtr="0" anchor="ctr" bIns="0" lIns="0" spcFirstLastPara="1" rIns="0" wrap="square" tIns="0">
            <a:noAutofit/>
          </a:bodyPr>
          <a:lstStyle>
            <a:lvl1pPr lvl="0" algn="ctr">
              <a:spcBef>
                <a:spcPts val="0"/>
              </a:spcBef>
              <a:spcAft>
                <a:spcPts val="0"/>
              </a:spcAft>
              <a:buClr>
                <a:schemeClr val="lt1"/>
              </a:buClr>
              <a:buSzPts val="800"/>
              <a:buFont typeface="Inter"/>
              <a:buNone/>
              <a:defRPr sz="800"/>
            </a:lvl1pPr>
            <a:lvl2pPr lvl="1" algn="ctr">
              <a:spcBef>
                <a:spcPts val="0"/>
              </a:spcBef>
              <a:spcAft>
                <a:spcPts val="0"/>
              </a:spcAft>
              <a:buClr>
                <a:schemeClr val="lt1"/>
              </a:buClr>
              <a:buSzPts val="800"/>
              <a:buFont typeface="Inter"/>
              <a:buNone/>
              <a:defRPr sz="800"/>
            </a:lvl2pPr>
            <a:lvl3pPr lvl="2" algn="ctr">
              <a:spcBef>
                <a:spcPts val="0"/>
              </a:spcBef>
              <a:spcAft>
                <a:spcPts val="0"/>
              </a:spcAft>
              <a:buClr>
                <a:schemeClr val="lt1"/>
              </a:buClr>
              <a:buSzPts val="800"/>
              <a:buFont typeface="Inter"/>
              <a:buNone/>
              <a:defRPr sz="800"/>
            </a:lvl3pPr>
            <a:lvl4pPr lvl="3" algn="ctr">
              <a:spcBef>
                <a:spcPts val="0"/>
              </a:spcBef>
              <a:spcAft>
                <a:spcPts val="0"/>
              </a:spcAft>
              <a:buClr>
                <a:schemeClr val="lt1"/>
              </a:buClr>
              <a:buSzPts val="800"/>
              <a:buFont typeface="Inter"/>
              <a:buNone/>
              <a:defRPr sz="800"/>
            </a:lvl4pPr>
            <a:lvl5pPr lvl="4" algn="ctr">
              <a:spcBef>
                <a:spcPts val="0"/>
              </a:spcBef>
              <a:spcAft>
                <a:spcPts val="0"/>
              </a:spcAft>
              <a:buClr>
                <a:schemeClr val="lt1"/>
              </a:buClr>
              <a:buSzPts val="800"/>
              <a:buFont typeface="Inter"/>
              <a:buNone/>
              <a:defRPr sz="800"/>
            </a:lvl5pPr>
            <a:lvl6pPr lvl="5" algn="ctr">
              <a:spcBef>
                <a:spcPts val="0"/>
              </a:spcBef>
              <a:spcAft>
                <a:spcPts val="0"/>
              </a:spcAft>
              <a:buClr>
                <a:schemeClr val="lt1"/>
              </a:buClr>
              <a:buSzPts val="800"/>
              <a:buFont typeface="Inter"/>
              <a:buNone/>
              <a:defRPr sz="800"/>
            </a:lvl6pPr>
            <a:lvl7pPr lvl="6" algn="ctr">
              <a:spcBef>
                <a:spcPts val="0"/>
              </a:spcBef>
              <a:spcAft>
                <a:spcPts val="0"/>
              </a:spcAft>
              <a:buClr>
                <a:schemeClr val="lt1"/>
              </a:buClr>
              <a:buSzPts val="800"/>
              <a:buFont typeface="Inter"/>
              <a:buNone/>
              <a:defRPr sz="800"/>
            </a:lvl7pPr>
            <a:lvl8pPr lvl="7" algn="ctr">
              <a:spcBef>
                <a:spcPts val="0"/>
              </a:spcBef>
              <a:spcAft>
                <a:spcPts val="0"/>
              </a:spcAft>
              <a:buClr>
                <a:schemeClr val="lt1"/>
              </a:buClr>
              <a:buSzPts val="800"/>
              <a:buFont typeface="Inter"/>
              <a:buNone/>
              <a:defRPr sz="800"/>
            </a:lvl8pPr>
            <a:lvl9pPr lvl="8" algn="ctr">
              <a:spcBef>
                <a:spcPts val="0"/>
              </a:spcBef>
              <a:spcAft>
                <a:spcPts val="0"/>
              </a:spcAft>
              <a:buClr>
                <a:schemeClr val="lt1"/>
              </a:buClr>
              <a:buSzPts val="800"/>
              <a:buFont typeface="Inter"/>
              <a:buNone/>
              <a:defRPr sz="800"/>
            </a:lvl9pPr>
          </a:lstStyle>
          <a:p/>
        </p:txBody>
      </p:sp>
      <p:sp>
        <p:nvSpPr>
          <p:cNvPr id="148" name="Google Shape;148;p8"/>
          <p:cNvSpPr txBox="1"/>
          <p:nvPr>
            <p:ph idx="20" type="subTitle"/>
          </p:nvPr>
        </p:nvSpPr>
        <p:spPr>
          <a:xfrm>
            <a:off x="3297063" y="4721850"/>
            <a:ext cx="388200" cy="123000"/>
          </a:xfrm>
          <a:prstGeom prst="rect">
            <a:avLst/>
          </a:prstGeom>
        </p:spPr>
        <p:txBody>
          <a:bodyPr anchorCtr="0" anchor="ctr" bIns="0" lIns="0" spcFirstLastPara="1" rIns="0" wrap="square" tIns="0">
            <a:noAutofit/>
          </a:bodyPr>
          <a:lstStyle>
            <a:lvl1pPr lvl="0" algn="ctr">
              <a:spcBef>
                <a:spcPts val="0"/>
              </a:spcBef>
              <a:spcAft>
                <a:spcPts val="0"/>
              </a:spcAft>
              <a:buClr>
                <a:schemeClr val="lt1"/>
              </a:buClr>
              <a:buSzPts val="800"/>
              <a:buFont typeface="Inter"/>
              <a:buNone/>
              <a:defRPr sz="800"/>
            </a:lvl1pPr>
            <a:lvl2pPr lvl="1" algn="ctr">
              <a:spcBef>
                <a:spcPts val="0"/>
              </a:spcBef>
              <a:spcAft>
                <a:spcPts val="0"/>
              </a:spcAft>
              <a:buClr>
                <a:schemeClr val="lt1"/>
              </a:buClr>
              <a:buSzPts val="800"/>
              <a:buFont typeface="Inter"/>
              <a:buNone/>
              <a:defRPr sz="800"/>
            </a:lvl2pPr>
            <a:lvl3pPr lvl="2" algn="ctr">
              <a:spcBef>
                <a:spcPts val="0"/>
              </a:spcBef>
              <a:spcAft>
                <a:spcPts val="0"/>
              </a:spcAft>
              <a:buClr>
                <a:schemeClr val="lt1"/>
              </a:buClr>
              <a:buSzPts val="800"/>
              <a:buFont typeface="Inter"/>
              <a:buNone/>
              <a:defRPr sz="800"/>
            </a:lvl3pPr>
            <a:lvl4pPr lvl="3" algn="ctr">
              <a:spcBef>
                <a:spcPts val="0"/>
              </a:spcBef>
              <a:spcAft>
                <a:spcPts val="0"/>
              </a:spcAft>
              <a:buClr>
                <a:schemeClr val="lt1"/>
              </a:buClr>
              <a:buSzPts val="800"/>
              <a:buFont typeface="Inter"/>
              <a:buNone/>
              <a:defRPr sz="800"/>
            </a:lvl4pPr>
            <a:lvl5pPr lvl="4" algn="ctr">
              <a:spcBef>
                <a:spcPts val="0"/>
              </a:spcBef>
              <a:spcAft>
                <a:spcPts val="0"/>
              </a:spcAft>
              <a:buClr>
                <a:schemeClr val="lt1"/>
              </a:buClr>
              <a:buSzPts val="800"/>
              <a:buFont typeface="Inter"/>
              <a:buNone/>
              <a:defRPr sz="800"/>
            </a:lvl5pPr>
            <a:lvl6pPr lvl="5" algn="ctr">
              <a:spcBef>
                <a:spcPts val="0"/>
              </a:spcBef>
              <a:spcAft>
                <a:spcPts val="0"/>
              </a:spcAft>
              <a:buClr>
                <a:schemeClr val="lt1"/>
              </a:buClr>
              <a:buSzPts val="800"/>
              <a:buFont typeface="Inter"/>
              <a:buNone/>
              <a:defRPr sz="800"/>
            </a:lvl6pPr>
            <a:lvl7pPr lvl="6" algn="ctr">
              <a:spcBef>
                <a:spcPts val="0"/>
              </a:spcBef>
              <a:spcAft>
                <a:spcPts val="0"/>
              </a:spcAft>
              <a:buClr>
                <a:schemeClr val="lt1"/>
              </a:buClr>
              <a:buSzPts val="800"/>
              <a:buFont typeface="Inter"/>
              <a:buNone/>
              <a:defRPr sz="800"/>
            </a:lvl7pPr>
            <a:lvl8pPr lvl="7" algn="ctr">
              <a:spcBef>
                <a:spcPts val="0"/>
              </a:spcBef>
              <a:spcAft>
                <a:spcPts val="0"/>
              </a:spcAft>
              <a:buClr>
                <a:schemeClr val="lt1"/>
              </a:buClr>
              <a:buSzPts val="800"/>
              <a:buFont typeface="Inter"/>
              <a:buNone/>
              <a:defRPr sz="800"/>
            </a:lvl8pPr>
            <a:lvl9pPr lvl="8" algn="ctr">
              <a:spcBef>
                <a:spcPts val="0"/>
              </a:spcBef>
              <a:spcAft>
                <a:spcPts val="0"/>
              </a:spcAft>
              <a:buClr>
                <a:schemeClr val="lt1"/>
              </a:buClr>
              <a:buSzPts val="800"/>
              <a:buFont typeface="Inter"/>
              <a:buNone/>
              <a:defRPr sz="800"/>
            </a:lvl9pPr>
          </a:lstStyle>
          <a:p/>
        </p:txBody>
      </p:sp>
      <p:sp>
        <p:nvSpPr>
          <p:cNvPr id="149" name="Google Shape;149;p8"/>
          <p:cNvSpPr txBox="1"/>
          <p:nvPr>
            <p:ph idx="21" type="subTitle"/>
          </p:nvPr>
        </p:nvSpPr>
        <p:spPr>
          <a:xfrm>
            <a:off x="4001838" y="4721850"/>
            <a:ext cx="388200" cy="123000"/>
          </a:xfrm>
          <a:prstGeom prst="rect">
            <a:avLst/>
          </a:prstGeom>
        </p:spPr>
        <p:txBody>
          <a:bodyPr anchorCtr="0" anchor="ctr" bIns="0" lIns="0" spcFirstLastPara="1" rIns="0" wrap="square" tIns="0">
            <a:noAutofit/>
          </a:bodyPr>
          <a:lstStyle>
            <a:lvl1pPr lvl="0" algn="ctr">
              <a:spcBef>
                <a:spcPts val="0"/>
              </a:spcBef>
              <a:spcAft>
                <a:spcPts val="0"/>
              </a:spcAft>
              <a:buClr>
                <a:schemeClr val="lt1"/>
              </a:buClr>
              <a:buSzPts val="800"/>
              <a:buFont typeface="Inter"/>
              <a:buNone/>
              <a:defRPr sz="800"/>
            </a:lvl1pPr>
            <a:lvl2pPr lvl="1" algn="ctr">
              <a:spcBef>
                <a:spcPts val="0"/>
              </a:spcBef>
              <a:spcAft>
                <a:spcPts val="0"/>
              </a:spcAft>
              <a:buClr>
                <a:schemeClr val="lt1"/>
              </a:buClr>
              <a:buSzPts val="800"/>
              <a:buFont typeface="Inter"/>
              <a:buNone/>
              <a:defRPr sz="800"/>
            </a:lvl2pPr>
            <a:lvl3pPr lvl="2" algn="ctr">
              <a:spcBef>
                <a:spcPts val="0"/>
              </a:spcBef>
              <a:spcAft>
                <a:spcPts val="0"/>
              </a:spcAft>
              <a:buClr>
                <a:schemeClr val="lt1"/>
              </a:buClr>
              <a:buSzPts val="800"/>
              <a:buFont typeface="Inter"/>
              <a:buNone/>
              <a:defRPr sz="800"/>
            </a:lvl3pPr>
            <a:lvl4pPr lvl="3" algn="ctr">
              <a:spcBef>
                <a:spcPts val="0"/>
              </a:spcBef>
              <a:spcAft>
                <a:spcPts val="0"/>
              </a:spcAft>
              <a:buClr>
                <a:schemeClr val="lt1"/>
              </a:buClr>
              <a:buSzPts val="800"/>
              <a:buFont typeface="Inter"/>
              <a:buNone/>
              <a:defRPr sz="800"/>
            </a:lvl4pPr>
            <a:lvl5pPr lvl="4" algn="ctr">
              <a:spcBef>
                <a:spcPts val="0"/>
              </a:spcBef>
              <a:spcAft>
                <a:spcPts val="0"/>
              </a:spcAft>
              <a:buClr>
                <a:schemeClr val="lt1"/>
              </a:buClr>
              <a:buSzPts val="800"/>
              <a:buFont typeface="Inter"/>
              <a:buNone/>
              <a:defRPr sz="800"/>
            </a:lvl5pPr>
            <a:lvl6pPr lvl="5" algn="ctr">
              <a:spcBef>
                <a:spcPts val="0"/>
              </a:spcBef>
              <a:spcAft>
                <a:spcPts val="0"/>
              </a:spcAft>
              <a:buClr>
                <a:schemeClr val="lt1"/>
              </a:buClr>
              <a:buSzPts val="800"/>
              <a:buFont typeface="Inter"/>
              <a:buNone/>
              <a:defRPr sz="800"/>
            </a:lvl6pPr>
            <a:lvl7pPr lvl="6" algn="ctr">
              <a:spcBef>
                <a:spcPts val="0"/>
              </a:spcBef>
              <a:spcAft>
                <a:spcPts val="0"/>
              </a:spcAft>
              <a:buClr>
                <a:schemeClr val="lt1"/>
              </a:buClr>
              <a:buSzPts val="800"/>
              <a:buFont typeface="Inter"/>
              <a:buNone/>
              <a:defRPr sz="800"/>
            </a:lvl7pPr>
            <a:lvl8pPr lvl="7" algn="ctr">
              <a:spcBef>
                <a:spcPts val="0"/>
              </a:spcBef>
              <a:spcAft>
                <a:spcPts val="0"/>
              </a:spcAft>
              <a:buClr>
                <a:schemeClr val="lt1"/>
              </a:buClr>
              <a:buSzPts val="800"/>
              <a:buFont typeface="Inter"/>
              <a:buNone/>
              <a:defRPr sz="800"/>
            </a:lvl8pPr>
            <a:lvl9pPr lvl="8" algn="ctr">
              <a:spcBef>
                <a:spcPts val="0"/>
              </a:spcBef>
              <a:spcAft>
                <a:spcPts val="0"/>
              </a:spcAft>
              <a:buClr>
                <a:schemeClr val="lt1"/>
              </a:buClr>
              <a:buSzPts val="800"/>
              <a:buFont typeface="Inter"/>
              <a:buNone/>
              <a:defRPr sz="800"/>
            </a:lvl9pPr>
          </a:lstStyle>
          <a:p/>
        </p:txBody>
      </p:sp>
      <p:sp>
        <p:nvSpPr>
          <p:cNvPr id="150" name="Google Shape;150;p8"/>
          <p:cNvSpPr txBox="1"/>
          <p:nvPr>
            <p:ph idx="22" type="subTitle"/>
          </p:nvPr>
        </p:nvSpPr>
        <p:spPr>
          <a:xfrm>
            <a:off x="4711450" y="4721850"/>
            <a:ext cx="388200" cy="123000"/>
          </a:xfrm>
          <a:prstGeom prst="rect">
            <a:avLst/>
          </a:prstGeom>
        </p:spPr>
        <p:txBody>
          <a:bodyPr anchorCtr="0" anchor="ctr" bIns="0" lIns="0" spcFirstLastPara="1" rIns="0" wrap="square" tIns="0">
            <a:noAutofit/>
          </a:bodyPr>
          <a:lstStyle>
            <a:lvl1pPr lvl="0" algn="ctr">
              <a:spcBef>
                <a:spcPts val="0"/>
              </a:spcBef>
              <a:spcAft>
                <a:spcPts val="0"/>
              </a:spcAft>
              <a:buClr>
                <a:schemeClr val="lt1"/>
              </a:buClr>
              <a:buSzPts val="800"/>
              <a:buFont typeface="Inter"/>
              <a:buNone/>
              <a:defRPr sz="800"/>
            </a:lvl1pPr>
            <a:lvl2pPr lvl="1" algn="ctr">
              <a:spcBef>
                <a:spcPts val="0"/>
              </a:spcBef>
              <a:spcAft>
                <a:spcPts val="0"/>
              </a:spcAft>
              <a:buClr>
                <a:schemeClr val="lt1"/>
              </a:buClr>
              <a:buSzPts val="800"/>
              <a:buFont typeface="Inter"/>
              <a:buNone/>
              <a:defRPr sz="800"/>
            </a:lvl2pPr>
            <a:lvl3pPr lvl="2" algn="ctr">
              <a:spcBef>
                <a:spcPts val="0"/>
              </a:spcBef>
              <a:spcAft>
                <a:spcPts val="0"/>
              </a:spcAft>
              <a:buClr>
                <a:schemeClr val="lt1"/>
              </a:buClr>
              <a:buSzPts val="800"/>
              <a:buFont typeface="Inter"/>
              <a:buNone/>
              <a:defRPr sz="800"/>
            </a:lvl3pPr>
            <a:lvl4pPr lvl="3" algn="ctr">
              <a:spcBef>
                <a:spcPts val="0"/>
              </a:spcBef>
              <a:spcAft>
                <a:spcPts val="0"/>
              </a:spcAft>
              <a:buClr>
                <a:schemeClr val="lt1"/>
              </a:buClr>
              <a:buSzPts val="800"/>
              <a:buFont typeface="Inter"/>
              <a:buNone/>
              <a:defRPr sz="800"/>
            </a:lvl4pPr>
            <a:lvl5pPr lvl="4" algn="ctr">
              <a:spcBef>
                <a:spcPts val="0"/>
              </a:spcBef>
              <a:spcAft>
                <a:spcPts val="0"/>
              </a:spcAft>
              <a:buClr>
                <a:schemeClr val="lt1"/>
              </a:buClr>
              <a:buSzPts val="800"/>
              <a:buFont typeface="Inter"/>
              <a:buNone/>
              <a:defRPr sz="800"/>
            </a:lvl5pPr>
            <a:lvl6pPr lvl="5" algn="ctr">
              <a:spcBef>
                <a:spcPts val="0"/>
              </a:spcBef>
              <a:spcAft>
                <a:spcPts val="0"/>
              </a:spcAft>
              <a:buClr>
                <a:schemeClr val="lt1"/>
              </a:buClr>
              <a:buSzPts val="800"/>
              <a:buFont typeface="Inter"/>
              <a:buNone/>
              <a:defRPr sz="800"/>
            </a:lvl6pPr>
            <a:lvl7pPr lvl="6" algn="ctr">
              <a:spcBef>
                <a:spcPts val="0"/>
              </a:spcBef>
              <a:spcAft>
                <a:spcPts val="0"/>
              </a:spcAft>
              <a:buClr>
                <a:schemeClr val="lt1"/>
              </a:buClr>
              <a:buSzPts val="800"/>
              <a:buFont typeface="Inter"/>
              <a:buNone/>
              <a:defRPr sz="800"/>
            </a:lvl7pPr>
            <a:lvl8pPr lvl="7" algn="ctr">
              <a:spcBef>
                <a:spcPts val="0"/>
              </a:spcBef>
              <a:spcAft>
                <a:spcPts val="0"/>
              </a:spcAft>
              <a:buClr>
                <a:schemeClr val="lt1"/>
              </a:buClr>
              <a:buSzPts val="800"/>
              <a:buFont typeface="Inter"/>
              <a:buNone/>
              <a:defRPr sz="800"/>
            </a:lvl8pPr>
            <a:lvl9pPr lvl="8" algn="ctr">
              <a:spcBef>
                <a:spcPts val="0"/>
              </a:spcBef>
              <a:spcAft>
                <a:spcPts val="0"/>
              </a:spcAft>
              <a:buClr>
                <a:schemeClr val="lt1"/>
              </a:buClr>
              <a:buSzPts val="800"/>
              <a:buFont typeface="Inter"/>
              <a:buNone/>
              <a:defRPr sz="800"/>
            </a:lvl9pPr>
          </a:lstStyle>
          <a:p/>
        </p:txBody>
      </p:sp>
      <p:sp>
        <p:nvSpPr>
          <p:cNvPr id="151" name="Google Shape;151;p8"/>
          <p:cNvSpPr txBox="1"/>
          <p:nvPr>
            <p:ph idx="23" type="subTitle"/>
          </p:nvPr>
        </p:nvSpPr>
        <p:spPr>
          <a:xfrm>
            <a:off x="5421113" y="4721850"/>
            <a:ext cx="388200" cy="123000"/>
          </a:xfrm>
          <a:prstGeom prst="rect">
            <a:avLst/>
          </a:prstGeom>
        </p:spPr>
        <p:txBody>
          <a:bodyPr anchorCtr="0" anchor="ctr" bIns="0" lIns="0" spcFirstLastPara="1" rIns="0" wrap="square" tIns="0">
            <a:noAutofit/>
          </a:bodyPr>
          <a:lstStyle>
            <a:lvl1pPr lvl="0" algn="ctr">
              <a:spcBef>
                <a:spcPts val="0"/>
              </a:spcBef>
              <a:spcAft>
                <a:spcPts val="0"/>
              </a:spcAft>
              <a:buClr>
                <a:schemeClr val="lt1"/>
              </a:buClr>
              <a:buSzPts val="800"/>
              <a:buFont typeface="Inter"/>
              <a:buNone/>
              <a:defRPr sz="800"/>
            </a:lvl1pPr>
            <a:lvl2pPr lvl="1" algn="ctr">
              <a:spcBef>
                <a:spcPts val="0"/>
              </a:spcBef>
              <a:spcAft>
                <a:spcPts val="0"/>
              </a:spcAft>
              <a:buClr>
                <a:schemeClr val="lt1"/>
              </a:buClr>
              <a:buSzPts val="800"/>
              <a:buFont typeface="Inter"/>
              <a:buNone/>
              <a:defRPr sz="800"/>
            </a:lvl2pPr>
            <a:lvl3pPr lvl="2" algn="ctr">
              <a:spcBef>
                <a:spcPts val="0"/>
              </a:spcBef>
              <a:spcAft>
                <a:spcPts val="0"/>
              </a:spcAft>
              <a:buClr>
                <a:schemeClr val="lt1"/>
              </a:buClr>
              <a:buSzPts val="800"/>
              <a:buFont typeface="Inter"/>
              <a:buNone/>
              <a:defRPr sz="800"/>
            </a:lvl3pPr>
            <a:lvl4pPr lvl="3" algn="ctr">
              <a:spcBef>
                <a:spcPts val="0"/>
              </a:spcBef>
              <a:spcAft>
                <a:spcPts val="0"/>
              </a:spcAft>
              <a:buClr>
                <a:schemeClr val="lt1"/>
              </a:buClr>
              <a:buSzPts val="800"/>
              <a:buFont typeface="Inter"/>
              <a:buNone/>
              <a:defRPr sz="800"/>
            </a:lvl4pPr>
            <a:lvl5pPr lvl="4" algn="ctr">
              <a:spcBef>
                <a:spcPts val="0"/>
              </a:spcBef>
              <a:spcAft>
                <a:spcPts val="0"/>
              </a:spcAft>
              <a:buClr>
                <a:schemeClr val="lt1"/>
              </a:buClr>
              <a:buSzPts val="800"/>
              <a:buFont typeface="Inter"/>
              <a:buNone/>
              <a:defRPr sz="800"/>
            </a:lvl5pPr>
            <a:lvl6pPr lvl="5" algn="ctr">
              <a:spcBef>
                <a:spcPts val="0"/>
              </a:spcBef>
              <a:spcAft>
                <a:spcPts val="0"/>
              </a:spcAft>
              <a:buClr>
                <a:schemeClr val="lt1"/>
              </a:buClr>
              <a:buSzPts val="800"/>
              <a:buFont typeface="Inter"/>
              <a:buNone/>
              <a:defRPr sz="800"/>
            </a:lvl6pPr>
            <a:lvl7pPr lvl="6" algn="ctr">
              <a:spcBef>
                <a:spcPts val="0"/>
              </a:spcBef>
              <a:spcAft>
                <a:spcPts val="0"/>
              </a:spcAft>
              <a:buClr>
                <a:schemeClr val="lt1"/>
              </a:buClr>
              <a:buSzPts val="800"/>
              <a:buFont typeface="Inter"/>
              <a:buNone/>
              <a:defRPr sz="800"/>
            </a:lvl7pPr>
            <a:lvl8pPr lvl="7" algn="ctr">
              <a:spcBef>
                <a:spcPts val="0"/>
              </a:spcBef>
              <a:spcAft>
                <a:spcPts val="0"/>
              </a:spcAft>
              <a:buClr>
                <a:schemeClr val="lt1"/>
              </a:buClr>
              <a:buSzPts val="800"/>
              <a:buFont typeface="Inter"/>
              <a:buNone/>
              <a:defRPr sz="800"/>
            </a:lvl8pPr>
            <a:lvl9pPr lvl="8" algn="ctr">
              <a:spcBef>
                <a:spcPts val="0"/>
              </a:spcBef>
              <a:spcAft>
                <a:spcPts val="0"/>
              </a:spcAft>
              <a:buClr>
                <a:schemeClr val="lt1"/>
              </a:buClr>
              <a:buSzPts val="800"/>
              <a:buFont typeface="Inter"/>
              <a:buNone/>
              <a:defRPr sz="800"/>
            </a:lvl9pPr>
          </a:lstStyle>
          <a:p/>
        </p:txBody>
      </p:sp>
      <p:sp>
        <p:nvSpPr>
          <p:cNvPr id="152" name="Google Shape;152;p8"/>
          <p:cNvSpPr txBox="1"/>
          <p:nvPr>
            <p:ph idx="24" type="subTitle"/>
          </p:nvPr>
        </p:nvSpPr>
        <p:spPr>
          <a:xfrm>
            <a:off x="6130788" y="4721850"/>
            <a:ext cx="388200" cy="123000"/>
          </a:xfrm>
          <a:prstGeom prst="rect">
            <a:avLst/>
          </a:prstGeom>
        </p:spPr>
        <p:txBody>
          <a:bodyPr anchorCtr="0" anchor="ctr" bIns="0" lIns="0" spcFirstLastPara="1" rIns="0" wrap="square" tIns="0">
            <a:noAutofit/>
          </a:bodyPr>
          <a:lstStyle>
            <a:lvl1pPr lvl="0" algn="ctr">
              <a:spcBef>
                <a:spcPts val="0"/>
              </a:spcBef>
              <a:spcAft>
                <a:spcPts val="0"/>
              </a:spcAft>
              <a:buClr>
                <a:schemeClr val="lt1"/>
              </a:buClr>
              <a:buSzPts val="800"/>
              <a:buFont typeface="Inter"/>
              <a:buNone/>
              <a:defRPr sz="800"/>
            </a:lvl1pPr>
            <a:lvl2pPr lvl="1" algn="ctr">
              <a:spcBef>
                <a:spcPts val="0"/>
              </a:spcBef>
              <a:spcAft>
                <a:spcPts val="0"/>
              </a:spcAft>
              <a:buClr>
                <a:schemeClr val="lt1"/>
              </a:buClr>
              <a:buSzPts val="800"/>
              <a:buFont typeface="Inter"/>
              <a:buNone/>
              <a:defRPr sz="800"/>
            </a:lvl2pPr>
            <a:lvl3pPr lvl="2" algn="ctr">
              <a:spcBef>
                <a:spcPts val="0"/>
              </a:spcBef>
              <a:spcAft>
                <a:spcPts val="0"/>
              </a:spcAft>
              <a:buClr>
                <a:schemeClr val="lt1"/>
              </a:buClr>
              <a:buSzPts val="800"/>
              <a:buFont typeface="Inter"/>
              <a:buNone/>
              <a:defRPr sz="800"/>
            </a:lvl3pPr>
            <a:lvl4pPr lvl="3" algn="ctr">
              <a:spcBef>
                <a:spcPts val="0"/>
              </a:spcBef>
              <a:spcAft>
                <a:spcPts val="0"/>
              </a:spcAft>
              <a:buClr>
                <a:schemeClr val="lt1"/>
              </a:buClr>
              <a:buSzPts val="800"/>
              <a:buFont typeface="Inter"/>
              <a:buNone/>
              <a:defRPr sz="800"/>
            </a:lvl4pPr>
            <a:lvl5pPr lvl="4" algn="ctr">
              <a:spcBef>
                <a:spcPts val="0"/>
              </a:spcBef>
              <a:spcAft>
                <a:spcPts val="0"/>
              </a:spcAft>
              <a:buClr>
                <a:schemeClr val="lt1"/>
              </a:buClr>
              <a:buSzPts val="800"/>
              <a:buFont typeface="Inter"/>
              <a:buNone/>
              <a:defRPr sz="800"/>
            </a:lvl5pPr>
            <a:lvl6pPr lvl="5" algn="ctr">
              <a:spcBef>
                <a:spcPts val="0"/>
              </a:spcBef>
              <a:spcAft>
                <a:spcPts val="0"/>
              </a:spcAft>
              <a:buClr>
                <a:schemeClr val="lt1"/>
              </a:buClr>
              <a:buSzPts val="800"/>
              <a:buFont typeface="Inter"/>
              <a:buNone/>
              <a:defRPr sz="800"/>
            </a:lvl6pPr>
            <a:lvl7pPr lvl="6" algn="ctr">
              <a:spcBef>
                <a:spcPts val="0"/>
              </a:spcBef>
              <a:spcAft>
                <a:spcPts val="0"/>
              </a:spcAft>
              <a:buClr>
                <a:schemeClr val="lt1"/>
              </a:buClr>
              <a:buSzPts val="800"/>
              <a:buFont typeface="Inter"/>
              <a:buNone/>
              <a:defRPr sz="800"/>
            </a:lvl7pPr>
            <a:lvl8pPr lvl="7" algn="ctr">
              <a:spcBef>
                <a:spcPts val="0"/>
              </a:spcBef>
              <a:spcAft>
                <a:spcPts val="0"/>
              </a:spcAft>
              <a:buClr>
                <a:schemeClr val="lt1"/>
              </a:buClr>
              <a:buSzPts val="800"/>
              <a:buFont typeface="Inter"/>
              <a:buNone/>
              <a:defRPr sz="800"/>
            </a:lvl8pPr>
            <a:lvl9pPr lvl="8" algn="ctr">
              <a:spcBef>
                <a:spcPts val="0"/>
              </a:spcBef>
              <a:spcAft>
                <a:spcPts val="0"/>
              </a:spcAft>
              <a:buClr>
                <a:schemeClr val="lt1"/>
              </a:buClr>
              <a:buSzPts val="800"/>
              <a:buFont typeface="Inter"/>
              <a:buNone/>
              <a:defRPr sz="800"/>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BLANK_1_1_1_1_1_1_1_1_1_1_1_1_1_1_1_1_1">
    <p:bg>
      <p:bgPr>
        <a:solidFill>
          <a:schemeClr val="lt2"/>
        </a:solidFill>
      </p:bgPr>
    </p:bg>
    <p:spTree>
      <p:nvGrpSpPr>
        <p:cNvPr id="1300" name="Shape 1300"/>
        <p:cNvGrpSpPr/>
        <p:nvPr/>
      </p:nvGrpSpPr>
      <p:grpSpPr>
        <a:xfrm>
          <a:off x="0" y="0"/>
          <a:ext cx="0" cy="0"/>
          <a:chOff x="0" y="0"/>
          <a:chExt cx="0" cy="0"/>
        </a:xfrm>
      </p:grpSpPr>
      <p:sp>
        <p:nvSpPr>
          <p:cNvPr id="1301" name="Google Shape;1301;p71"/>
          <p:cNvSpPr/>
          <p:nvPr>
            <p:ph idx="2" type="pic"/>
          </p:nvPr>
        </p:nvSpPr>
        <p:spPr>
          <a:xfrm>
            <a:off x="779675" y="1186481"/>
            <a:ext cx="3819900" cy="2148900"/>
          </a:xfrm>
          <a:prstGeom prst="roundRect">
            <a:avLst>
              <a:gd fmla="val 6865" name="adj"/>
            </a:avLst>
          </a:prstGeom>
          <a:noFill/>
          <a:ln>
            <a:noFill/>
          </a:ln>
        </p:spPr>
      </p:sp>
      <p:sp>
        <p:nvSpPr>
          <p:cNvPr id="1302" name="Google Shape;1302;p71"/>
          <p:cNvSpPr/>
          <p:nvPr>
            <p:ph idx="3" type="pic"/>
          </p:nvPr>
        </p:nvSpPr>
        <p:spPr>
          <a:xfrm>
            <a:off x="4798950" y="1186481"/>
            <a:ext cx="3819900" cy="2148900"/>
          </a:xfrm>
          <a:prstGeom prst="roundRect">
            <a:avLst>
              <a:gd fmla="val 6865" name="adj"/>
            </a:avLst>
          </a:prstGeom>
          <a:noFill/>
          <a:ln>
            <a:noFill/>
          </a:ln>
        </p:spPr>
      </p:sp>
      <p:sp>
        <p:nvSpPr>
          <p:cNvPr id="1303" name="Google Shape;1303;p71"/>
          <p:cNvSpPr txBox="1"/>
          <p:nvPr>
            <p:ph type="title"/>
          </p:nvPr>
        </p:nvSpPr>
        <p:spPr>
          <a:xfrm flipH="1">
            <a:off x="524150" y="334900"/>
            <a:ext cx="8098500" cy="5100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2400"/>
              <a:buFont typeface="Gowun Batang"/>
              <a:buNone/>
              <a:defRPr sz="2400"/>
            </a:lvl1pPr>
            <a:lvl2pPr lvl="1">
              <a:spcBef>
                <a:spcPts val="0"/>
              </a:spcBef>
              <a:spcAft>
                <a:spcPts val="0"/>
              </a:spcAft>
              <a:buClr>
                <a:schemeClr val="lt1"/>
              </a:buClr>
              <a:buSzPts val="2400"/>
              <a:buFont typeface="Gowun Batang"/>
              <a:buNone/>
              <a:defRPr sz="2400"/>
            </a:lvl2pPr>
            <a:lvl3pPr lvl="2">
              <a:spcBef>
                <a:spcPts val="0"/>
              </a:spcBef>
              <a:spcAft>
                <a:spcPts val="0"/>
              </a:spcAft>
              <a:buClr>
                <a:schemeClr val="lt1"/>
              </a:buClr>
              <a:buSzPts val="2400"/>
              <a:buFont typeface="Gowun Batang"/>
              <a:buNone/>
              <a:defRPr sz="2400"/>
            </a:lvl3pPr>
            <a:lvl4pPr lvl="3">
              <a:spcBef>
                <a:spcPts val="0"/>
              </a:spcBef>
              <a:spcAft>
                <a:spcPts val="0"/>
              </a:spcAft>
              <a:buClr>
                <a:schemeClr val="lt1"/>
              </a:buClr>
              <a:buSzPts val="2400"/>
              <a:buFont typeface="Gowun Batang"/>
              <a:buNone/>
              <a:defRPr sz="2400"/>
            </a:lvl4pPr>
            <a:lvl5pPr lvl="4">
              <a:spcBef>
                <a:spcPts val="0"/>
              </a:spcBef>
              <a:spcAft>
                <a:spcPts val="0"/>
              </a:spcAft>
              <a:buClr>
                <a:schemeClr val="lt1"/>
              </a:buClr>
              <a:buSzPts val="2400"/>
              <a:buFont typeface="Gowun Batang"/>
              <a:buNone/>
              <a:defRPr sz="2400"/>
            </a:lvl5pPr>
            <a:lvl6pPr lvl="5">
              <a:spcBef>
                <a:spcPts val="0"/>
              </a:spcBef>
              <a:spcAft>
                <a:spcPts val="0"/>
              </a:spcAft>
              <a:buClr>
                <a:schemeClr val="lt1"/>
              </a:buClr>
              <a:buSzPts val="2400"/>
              <a:buFont typeface="Gowun Batang"/>
              <a:buNone/>
              <a:defRPr sz="2400"/>
            </a:lvl6pPr>
            <a:lvl7pPr lvl="6">
              <a:spcBef>
                <a:spcPts val="0"/>
              </a:spcBef>
              <a:spcAft>
                <a:spcPts val="0"/>
              </a:spcAft>
              <a:buClr>
                <a:schemeClr val="lt1"/>
              </a:buClr>
              <a:buSzPts val="2400"/>
              <a:buFont typeface="Gowun Batang"/>
              <a:buNone/>
              <a:defRPr sz="2400"/>
            </a:lvl7pPr>
            <a:lvl8pPr lvl="7">
              <a:spcBef>
                <a:spcPts val="0"/>
              </a:spcBef>
              <a:spcAft>
                <a:spcPts val="0"/>
              </a:spcAft>
              <a:buClr>
                <a:schemeClr val="lt1"/>
              </a:buClr>
              <a:buSzPts val="2400"/>
              <a:buFont typeface="Gowun Batang"/>
              <a:buNone/>
              <a:defRPr sz="2400"/>
            </a:lvl8pPr>
            <a:lvl9pPr lvl="8">
              <a:spcBef>
                <a:spcPts val="0"/>
              </a:spcBef>
              <a:spcAft>
                <a:spcPts val="0"/>
              </a:spcAft>
              <a:buClr>
                <a:schemeClr val="lt1"/>
              </a:buClr>
              <a:buSzPts val="2400"/>
              <a:buFont typeface="Gowun Batang"/>
              <a:buNone/>
              <a:defRPr sz="2400"/>
            </a:lvl9pPr>
          </a:lstStyle>
          <a:p/>
        </p:txBody>
      </p:sp>
      <p:cxnSp>
        <p:nvCxnSpPr>
          <p:cNvPr id="1304" name="Google Shape;1304;p71"/>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305" name="Google Shape;1305;p71"/>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1306" name="Google Shape;1306;p71"/>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307" name="Google Shape;1307;p71"/>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308" name="Google Shape;1308;p71"/>
          <p:cNvCxnSpPr/>
          <p:nvPr/>
        </p:nvCxnSpPr>
        <p:spPr>
          <a:xfrm>
            <a:off x="521250" y="841675"/>
            <a:ext cx="8623200" cy="0"/>
          </a:xfrm>
          <a:prstGeom prst="straightConnector1">
            <a:avLst/>
          </a:prstGeom>
          <a:noFill/>
          <a:ln cap="flat" cmpd="sng" w="9525">
            <a:solidFill>
              <a:schemeClr val="lt1"/>
            </a:solidFill>
            <a:prstDash val="solid"/>
            <a:round/>
            <a:headEnd len="sm" w="sm" type="none"/>
            <a:tailEnd len="sm" w="sm" type="none"/>
          </a:ln>
        </p:spPr>
      </p:cxnSp>
      <p:sp>
        <p:nvSpPr>
          <p:cNvPr id="1309" name="Google Shape;1309;p71"/>
          <p:cNvSpPr txBox="1"/>
          <p:nvPr>
            <p:ph idx="1" type="body"/>
          </p:nvPr>
        </p:nvSpPr>
        <p:spPr>
          <a:xfrm>
            <a:off x="774225" y="3890075"/>
            <a:ext cx="3819900" cy="939900"/>
          </a:xfrm>
          <a:prstGeom prst="rect">
            <a:avLst/>
          </a:prstGeom>
        </p:spPr>
        <p:txBody>
          <a:bodyPr anchorCtr="0" anchor="t" bIns="91425" lIns="182875" spcFirstLastPara="1" rIns="182875" wrap="square" tIns="91425">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1310" name="Google Shape;1310;p71"/>
          <p:cNvSpPr txBox="1"/>
          <p:nvPr>
            <p:ph idx="4" type="body"/>
          </p:nvPr>
        </p:nvSpPr>
        <p:spPr>
          <a:xfrm>
            <a:off x="4796213" y="3890075"/>
            <a:ext cx="3819900" cy="939900"/>
          </a:xfrm>
          <a:prstGeom prst="rect">
            <a:avLst/>
          </a:prstGeom>
        </p:spPr>
        <p:txBody>
          <a:bodyPr anchorCtr="0" anchor="t" bIns="91425" lIns="182875" spcFirstLastPara="1" rIns="182875" wrap="square" tIns="91425">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800"/>
              </a:spcBef>
              <a:spcAft>
                <a:spcPts val="800"/>
              </a:spcAft>
              <a:buClr>
                <a:schemeClr val="lt1"/>
              </a:buClr>
              <a:buSzPts val="1000"/>
              <a:buFont typeface="Inter Light"/>
              <a:buChar char="■"/>
              <a:defRPr sz="1000">
                <a:latin typeface="Inter Light"/>
                <a:ea typeface="Inter Light"/>
                <a:cs typeface="Inter Light"/>
                <a:sym typeface="Inter Light"/>
              </a:defRPr>
            </a:lvl9pPr>
          </a:lstStyle>
          <a:p/>
        </p:txBody>
      </p:sp>
      <p:sp>
        <p:nvSpPr>
          <p:cNvPr id="1311" name="Google Shape;1311;p71"/>
          <p:cNvSpPr txBox="1"/>
          <p:nvPr>
            <p:ph idx="5" type="subTitle"/>
          </p:nvPr>
        </p:nvSpPr>
        <p:spPr>
          <a:xfrm>
            <a:off x="779650" y="3337750"/>
            <a:ext cx="3819900" cy="552000"/>
          </a:xfrm>
          <a:prstGeom prst="rect">
            <a:avLst/>
          </a:prstGeom>
        </p:spPr>
        <p:txBody>
          <a:bodyPr anchorCtr="0" anchor="b" bIns="91425" lIns="182875" spcFirstLastPara="1" rIns="91425" wrap="square" tIns="91425">
            <a:normAutofit/>
          </a:bodyPr>
          <a:lstStyle>
            <a:lvl1pPr lvl="0">
              <a:spcBef>
                <a:spcPts val="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1pPr>
            <a:lvl2pPr lvl="1">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2pPr>
            <a:lvl3pPr lvl="2">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3pPr>
            <a:lvl4pPr lvl="3">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4pPr>
            <a:lvl5pPr lvl="4">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5pPr>
            <a:lvl6pPr lvl="5">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6pPr>
            <a:lvl7pPr lvl="6">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7pPr>
            <a:lvl8pPr lvl="7">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8pPr>
            <a:lvl9pPr lvl="8">
              <a:spcBef>
                <a:spcPts val="800"/>
              </a:spcBef>
              <a:spcAft>
                <a:spcPts val="800"/>
              </a:spcAft>
              <a:buClr>
                <a:schemeClr val="accent1"/>
              </a:buClr>
              <a:buSzPts val="1500"/>
              <a:buFont typeface="Inter Medium"/>
              <a:buNone/>
              <a:defRPr sz="1500">
                <a:solidFill>
                  <a:schemeClr val="accent1"/>
                </a:solidFill>
                <a:latin typeface="Inter Medium"/>
                <a:ea typeface="Inter Medium"/>
                <a:cs typeface="Inter Medium"/>
                <a:sym typeface="Inter Medium"/>
              </a:defRPr>
            </a:lvl9pPr>
          </a:lstStyle>
          <a:p/>
        </p:txBody>
      </p:sp>
      <p:sp>
        <p:nvSpPr>
          <p:cNvPr id="1312" name="Google Shape;1312;p71"/>
          <p:cNvSpPr txBox="1"/>
          <p:nvPr>
            <p:ph idx="6" type="subTitle"/>
          </p:nvPr>
        </p:nvSpPr>
        <p:spPr>
          <a:xfrm>
            <a:off x="4801700" y="3337750"/>
            <a:ext cx="3819900" cy="552000"/>
          </a:xfrm>
          <a:prstGeom prst="rect">
            <a:avLst/>
          </a:prstGeom>
        </p:spPr>
        <p:txBody>
          <a:bodyPr anchorCtr="0" anchor="b" bIns="91425" lIns="182875" spcFirstLastPara="1" rIns="91425" wrap="square" tIns="91425">
            <a:normAutofit/>
          </a:bodyPr>
          <a:lstStyle>
            <a:lvl1pPr lvl="0">
              <a:spcBef>
                <a:spcPts val="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1pPr>
            <a:lvl2pPr lvl="1">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2pPr>
            <a:lvl3pPr lvl="2">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3pPr>
            <a:lvl4pPr lvl="3">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4pPr>
            <a:lvl5pPr lvl="4">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5pPr>
            <a:lvl6pPr lvl="5">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6pPr>
            <a:lvl7pPr lvl="6">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7pPr>
            <a:lvl8pPr lvl="7">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8pPr>
            <a:lvl9pPr lvl="8">
              <a:spcBef>
                <a:spcPts val="800"/>
              </a:spcBef>
              <a:spcAft>
                <a:spcPts val="800"/>
              </a:spcAft>
              <a:buClr>
                <a:schemeClr val="accent1"/>
              </a:buClr>
              <a:buSzPts val="1500"/>
              <a:buFont typeface="Inter Medium"/>
              <a:buNone/>
              <a:defRPr sz="1500">
                <a:solidFill>
                  <a:schemeClr val="accent1"/>
                </a:solidFill>
                <a:latin typeface="Inter Medium"/>
                <a:ea typeface="Inter Medium"/>
                <a:cs typeface="Inter Medium"/>
                <a:sym typeface="Inter Medium"/>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 ALT 1">
  <p:cSld name="BLANK_1_1_1_1_1_1_1_1_1_1_1_1_1_1_1_1_1_2">
    <p:bg>
      <p:bgPr>
        <a:solidFill>
          <a:schemeClr val="lt2"/>
        </a:solidFill>
      </p:bgPr>
    </p:bg>
    <p:spTree>
      <p:nvGrpSpPr>
        <p:cNvPr id="1313" name="Shape 1313"/>
        <p:cNvGrpSpPr/>
        <p:nvPr/>
      </p:nvGrpSpPr>
      <p:grpSpPr>
        <a:xfrm>
          <a:off x="0" y="0"/>
          <a:ext cx="0" cy="0"/>
          <a:chOff x="0" y="0"/>
          <a:chExt cx="0" cy="0"/>
        </a:xfrm>
      </p:grpSpPr>
      <p:sp>
        <p:nvSpPr>
          <p:cNvPr id="1314" name="Google Shape;1314;p72"/>
          <p:cNvSpPr txBox="1"/>
          <p:nvPr>
            <p:ph idx="1"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1315" name="Google Shape;1315;p72"/>
          <p:cNvSpPr txBox="1"/>
          <p:nvPr>
            <p:ph idx="2"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1316" name="Google Shape;1316;p72"/>
          <p:cNvSpPr txBox="1"/>
          <p:nvPr>
            <p:ph idx="3"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1317" name="Google Shape;1317;p72"/>
          <p:cNvSpPr/>
          <p:nvPr>
            <p:ph idx="4" type="pic"/>
          </p:nvPr>
        </p:nvSpPr>
        <p:spPr>
          <a:xfrm>
            <a:off x="779675" y="1186481"/>
            <a:ext cx="3819900" cy="2148900"/>
          </a:xfrm>
          <a:prstGeom prst="roundRect">
            <a:avLst>
              <a:gd fmla="val 6865" name="adj"/>
            </a:avLst>
          </a:prstGeom>
          <a:noFill/>
          <a:ln>
            <a:noFill/>
          </a:ln>
        </p:spPr>
      </p:sp>
      <p:sp>
        <p:nvSpPr>
          <p:cNvPr id="1318" name="Google Shape;1318;p72"/>
          <p:cNvSpPr/>
          <p:nvPr>
            <p:ph idx="5" type="pic"/>
          </p:nvPr>
        </p:nvSpPr>
        <p:spPr>
          <a:xfrm>
            <a:off x="4798950" y="1186481"/>
            <a:ext cx="3819900" cy="2148900"/>
          </a:xfrm>
          <a:prstGeom prst="roundRect">
            <a:avLst>
              <a:gd fmla="val 6865" name="adj"/>
            </a:avLst>
          </a:prstGeom>
          <a:noFill/>
          <a:ln>
            <a:noFill/>
          </a:ln>
        </p:spPr>
      </p:sp>
      <p:sp>
        <p:nvSpPr>
          <p:cNvPr id="1319" name="Google Shape;1319;p72"/>
          <p:cNvSpPr txBox="1"/>
          <p:nvPr>
            <p:ph type="title"/>
          </p:nvPr>
        </p:nvSpPr>
        <p:spPr>
          <a:xfrm flipH="1">
            <a:off x="524150" y="334900"/>
            <a:ext cx="8098500" cy="5100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2400"/>
              <a:buFont typeface="Gowun Batang"/>
              <a:buNone/>
              <a:defRPr sz="2400"/>
            </a:lvl1pPr>
            <a:lvl2pPr lvl="1">
              <a:spcBef>
                <a:spcPts val="0"/>
              </a:spcBef>
              <a:spcAft>
                <a:spcPts val="0"/>
              </a:spcAft>
              <a:buClr>
                <a:schemeClr val="lt1"/>
              </a:buClr>
              <a:buSzPts val="2400"/>
              <a:buFont typeface="Gowun Batang"/>
              <a:buNone/>
              <a:defRPr sz="2400"/>
            </a:lvl2pPr>
            <a:lvl3pPr lvl="2">
              <a:spcBef>
                <a:spcPts val="0"/>
              </a:spcBef>
              <a:spcAft>
                <a:spcPts val="0"/>
              </a:spcAft>
              <a:buClr>
                <a:schemeClr val="lt1"/>
              </a:buClr>
              <a:buSzPts val="2400"/>
              <a:buFont typeface="Gowun Batang"/>
              <a:buNone/>
              <a:defRPr sz="2400"/>
            </a:lvl3pPr>
            <a:lvl4pPr lvl="3">
              <a:spcBef>
                <a:spcPts val="0"/>
              </a:spcBef>
              <a:spcAft>
                <a:spcPts val="0"/>
              </a:spcAft>
              <a:buClr>
                <a:schemeClr val="lt1"/>
              </a:buClr>
              <a:buSzPts val="2400"/>
              <a:buFont typeface="Gowun Batang"/>
              <a:buNone/>
              <a:defRPr sz="2400"/>
            </a:lvl4pPr>
            <a:lvl5pPr lvl="4">
              <a:spcBef>
                <a:spcPts val="0"/>
              </a:spcBef>
              <a:spcAft>
                <a:spcPts val="0"/>
              </a:spcAft>
              <a:buClr>
                <a:schemeClr val="lt1"/>
              </a:buClr>
              <a:buSzPts val="2400"/>
              <a:buFont typeface="Gowun Batang"/>
              <a:buNone/>
              <a:defRPr sz="2400"/>
            </a:lvl5pPr>
            <a:lvl6pPr lvl="5">
              <a:spcBef>
                <a:spcPts val="0"/>
              </a:spcBef>
              <a:spcAft>
                <a:spcPts val="0"/>
              </a:spcAft>
              <a:buClr>
                <a:schemeClr val="lt1"/>
              </a:buClr>
              <a:buSzPts val="2400"/>
              <a:buFont typeface="Gowun Batang"/>
              <a:buNone/>
              <a:defRPr sz="2400"/>
            </a:lvl6pPr>
            <a:lvl7pPr lvl="6">
              <a:spcBef>
                <a:spcPts val="0"/>
              </a:spcBef>
              <a:spcAft>
                <a:spcPts val="0"/>
              </a:spcAft>
              <a:buClr>
                <a:schemeClr val="lt1"/>
              </a:buClr>
              <a:buSzPts val="2400"/>
              <a:buFont typeface="Gowun Batang"/>
              <a:buNone/>
              <a:defRPr sz="2400"/>
            </a:lvl7pPr>
            <a:lvl8pPr lvl="7">
              <a:spcBef>
                <a:spcPts val="0"/>
              </a:spcBef>
              <a:spcAft>
                <a:spcPts val="0"/>
              </a:spcAft>
              <a:buClr>
                <a:schemeClr val="lt1"/>
              </a:buClr>
              <a:buSzPts val="2400"/>
              <a:buFont typeface="Gowun Batang"/>
              <a:buNone/>
              <a:defRPr sz="2400"/>
            </a:lvl8pPr>
            <a:lvl9pPr lvl="8">
              <a:spcBef>
                <a:spcPts val="0"/>
              </a:spcBef>
              <a:spcAft>
                <a:spcPts val="0"/>
              </a:spcAft>
              <a:buClr>
                <a:schemeClr val="lt1"/>
              </a:buClr>
              <a:buSzPts val="2400"/>
              <a:buFont typeface="Gowun Batang"/>
              <a:buNone/>
              <a:defRPr sz="2400"/>
            </a:lvl9pPr>
          </a:lstStyle>
          <a:p/>
        </p:txBody>
      </p:sp>
      <p:cxnSp>
        <p:nvCxnSpPr>
          <p:cNvPr id="1320" name="Google Shape;1320;p72"/>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321" name="Google Shape;1321;p72"/>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1322" name="Google Shape;1322;p72"/>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323" name="Google Shape;1323;p72"/>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324" name="Google Shape;1324;p72"/>
          <p:cNvCxnSpPr/>
          <p:nvPr/>
        </p:nvCxnSpPr>
        <p:spPr>
          <a:xfrm>
            <a:off x="521250" y="841675"/>
            <a:ext cx="8623200" cy="0"/>
          </a:xfrm>
          <a:prstGeom prst="straightConnector1">
            <a:avLst/>
          </a:prstGeom>
          <a:noFill/>
          <a:ln cap="flat" cmpd="sng" w="9525">
            <a:solidFill>
              <a:schemeClr val="lt1"/>
            </a:solidFill>
            <a:prstDash val="solid"/>
            <a:round/>
            <a:headEnd len="sm" w="sm" type="none"/>
            <a:tailEnd len="sm" w="sm" type="none"/>
          </a:ln>
        </p:spPr>
      </p:cxnSp>
      <p:sp>
        <p:nvSpPr>
          <p:cNvPr id="1325" name="Google Shape;1325;p72"/>
          <p:cNvSpPr txBox="1"/>
          <p:nvPr>
            <p:ph idx="6" type="body"/>
          </p:nvPr>
        </p:nvSpPr>
        <p:spPr>
          <a:xfrm>
            <a:off x="774225" y="3890075"/>
            <a:ext cx="3819900" cy="939900"/>
          </a:xfrm>
          <a:prstGeom prst="rect">
            <a:avLst/>
          </a:prstGeom>
        </p:spPr>
        <p:txBody>
          <a:bodyPr anchorCtr="0" anchor="t" bIns="91425" lIns="182875" spcFirstLastPara="1" rIns="182875" wrap="square" tIns="91425">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1326" name="Google Shape;1326;p72"/>
          <p:cNvSpPr txBox="1"/>
          <p:nvPr>
            <p:ph idx="7" type="body"/>
          </p:nvPr>
        </p:nvSpPr>
        <p:spPr>
          <a:xfrm>
            <a:off x="4796213" y="3890075"/>
            <a:ext cx="3819900" cy="939900"/>
          </a:xfrm>
          <a:prstGeom prst="rect">
            <a:avLst/>
          </a:prstGeom>
        </p:spPr>
        <p:txBody>
          <a:bodyPr anchorCtr="0" anchor="t" bIns="91425" lIns="182875" spcFirstLastPara="1" rIns="182875" wrap="square" tIns="91425">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800"/>
              </a:spcBef>
              <a:spcAft>
                <a:spcPts val="800"/>
              </a:spcAft>
              <a:buClr>
                <a:schemeClr val="lt1"/>
              </a:buClr>
              <a:buSzPts val="1000"/>
              <a:buFont typeface="Inter Light"/>
              <a:buChar char="■"/>
              <a:defRPr sz="1000">
                <a:latin typeface="Inter Light"/>
                <a:ea typeface="Inter Light"/>
                <a:cs typeface="Inter Light"/>
                <a:sym typeface="Inter Light"/>
              </a:defRPr>
            </a:lvl9pPr>
          </a:lstStyle>
          <a:p/>
        </p:txBody>
      </p:sp>
      <p:sp>
        <p:nvSpPr>
          <p:cNvPr id="1327" name="Google Shape;1327;p72"/>
          <p:cNvSpPr txBox="1"/>
          <p:nvPr>
            <p:ph idx="8" type="subTitle"/>
          </p:nvPr>
        </p:nvSpPr>
        <p:spPr>
          <a:xfrm>
            <a:off x="779650" y="3337750"/>
            <a:ext cx="3819900" cy="552000"/>
          </a:xfrm>
          <a:prstGeom prst="rect">
            <a:avLst/>
          </a:prstGeom>
        </p:spPr>
        <p:txBody>
          <a:bodyPr anchorCtr="0" anchor="b" bIns="91425" lIns="182875" spcFirstLastPara="1" rIns="91425" wrap="square" tIns="91425">
            <a:normAutofit/>
          </a:bodyPr>
          <a:lstStyle>
            <a:lvl1pPr lvl="0">
              <a:spcBef>
                <a:spcPts val="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1pPr>
            <a:lvl2pPr lvl="1">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2pPr>
            <a:lvl3pPr lvl="2">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3pPr>
            <a:lvl4pPr lvl="3">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4pPr>
            <a:lvl5pPr lvl="4">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5pPr>
            <a:lvl6pPr lvl="5">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6pPr>
            <a:lvl7pPr lvl="6">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7pPr>
            <a:lvl8pPr lvl="7">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8pPr>
            <a:lvl9pPr lvl="8">
              <a:spcBef>
                <a:spcPts val="800"/>
              </a:spcBef>
              <a:spcAft>
                <a:spcPts val="800"/>
              </a:spcAft>
              <a:buClr>
                <a:schemeClr val="accent1"/>
              </a:buClr>
              <a:buSzPts val="1500"/>
              <a:buFont typeface="Inter Medium"/>
              <a:buNone/>
              <a:defRPr sz="1500">
                <a:solidFill>
                  <a:schemeClr val="accent1"/>
                </a:solidFill>
                <a:latin typeface="Inter Medium"/>
                <a:ea typeface="Inter Medium"/>
                <a:cs typeface="Inter Medium"/>
                <a:sym typeface="Inter Medium"/>
              </a:defRPr>
            </a:lvl9pPr>
          </a:lstStyle>
          <a:p/>
        </p:txBody>
      </p:sp>
      <p:sp>
        <p:nvSpPr>
          <p:cNvPr id="1328" name="Google Shape;1328;p72"/>
          <p:cNvSpPr txBox="1"/>
          <p:nvPr>
            <p:ph idx="9" type="subTitle"/>
          </p:nvPr>
        </p:nvSpPr>
        <p:spPr>
          <a:xfrm>
            <a:off x="4801700" y="3337750"/>
            <a:ext cx="3819900" cy="552000"/>
          </a:xfrm>
          <a:prstGeom prst="rect">
            <a:avLst/>
          </a:prstGeom>
        </p:spPr>
        <p:txBody>
          <a:bodyPr anchorCtr="0" anchor="b" bIns="91425" lIns="182875" spcFirstLastPara="1" rIns="91425" wrap="square" tIns="91425">
            <a:normAutofit/>
          </a:bodyPr>
          <a:lstStyle>
            <a:lvl1pPr lvl="0">
              <a:spcBef>
                <a:spcPts val="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1pPr>
            <a:lvl2pPr lvl="1">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2pPr>
            <a:lvl3pPr lvl="2">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3pPr>
            <a:lvl4pPr lvl="3">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4pPr>
            <a:lvl5pPr lvl="4">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5pPr>
            <a:lvl6pPr lvl="5">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6pPr>
            <a:lvl7pPr lvl="6">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7pPr>
            <a:lvl8pPr lvl="7">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8pPr>
            <a:lvl9pPr lvl="8">
              <a:spcBef>
                <a:spcPts val="800"/>
              </a:spcBef>
              <a:spcAft>
                <a:spcPts val="800"/>
              </a:spcAft>
              <a:buClr>
                <a:schemeClr val="accent1"/>
              </a:buClr>
              <a:buSzPts val="1500"/>
              <a:buFont typeface="Inter Medium"/>
              <a:buNone/>
              <a:defRPr sz="1500">
                <a:solidFill>
                  <a:schemeClr val="accent1"/>
                </a:solidFill>
                <a:latin typeface="Inter Medium"/>
                <a:ea typeface="Inter Medium"/>
                <a:cs typeface="Inter Medium"/>
                <a:sym typeface="Inter Medium"/>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BLANK_1_1_1_1_1_1_1_1_1_1_1_1_1_1_1_1_1_1">
    <p:bg>
      <p:bgPr>
        <a:solidFill>
          <a:schemeClr val="lt2"/>
        </a:solidFill>
      </p:bgPr>
    </p:bg>
    <p:spTree>
      <p:nvGrpSpPr>
        <p:cNvPr id="1329" name="Shape 1329"/>
        <p:cNvGrpSpPr/>
        <p:nvPr/>
      </p:nvGrpSpPr>
      <p:grpSpPr>
        <a:xfrm>
          <a:off x="0" y="0"/>
          <a:ext cx="0" cy="0"/>
          <a:chOff x="0" y="0"/>
          <a:chExt cx="0" cy="0"/>
        </a:xfrm>
      </p:grpSpPr>
      <p:sp>
        <p:nvSpPr>
          <p:cNvPr id="1330" name="Google Shape;1330;p73"/>
          <p:cNvSpPr/>
          <p:nvPr>
            <p:ph idx="2" type="pic"/>
          </p:nvPr>
        </p:nvSpPr>
        <p:spPr>
          <a:xfrm>
            <a:off x="779638" y="1448025"/>
            <a:ext cx="2424300" cy="1560300"/>
          </a:xfrm>
          <a:prstGeom prst="roundRect">
            <a:avLst>
              <a:gd fmla="val 6865" name="adj"/>
            </a:avLst>
          </a:prstGeom>
          <a:noFill/>
          <a:ln>
            <a:noFill/>
          </a:ln>
        </p:spPr>
      </p:sp>
      <p:sp>
        <p:nvSpPr>
          <p:cNvPr id="1331" name="Google Shape;1331;p73"/>
          <p:cNvSpPr/>
          <p:nvPr>
            <p:ph idx="3" type="pic"/>
          </p:nvPr>
        </p:nvSpPr>
        <p:spPr>
          <a:xfrm>
            <a:off x="3487091" y="1448025"/>
            <a:ext cx="2424300" cy="1560300"/>
          </a:xfrm>
          <a:prstGeom prst="roundRect">
            <a:avLst>
              <a:gd fmla="val 6865" name="adj"/>
            </a:avLst>
          </a:prstGeom>
          <a:noFill/>
          <a:ln>
            <a:noFill/>
          </a:ln>
        </p:spPr>
      </p:sp>
      <p:sp>
        <p:nvSpPr>
          <p:cNvPr id="1332" name="Google Shape;1332;p73"/>
          <p:cNvSpPr/>
          <p:nvPr>
            <p:ph idx="4" type="pic"/>
          </p:nvPr>
        </p:nvSpPr>
        <p:spPr>
          <a:xfrm>
            <a:off x="6194533" y="1448025"/>
            <a:ext cx="2424300" cy="1560300"/>
          </a:xfrm>
          <a:prstGeom prst="roundRect">
            <a:avLst>
              <a:gd fmla="val 6865" name="adj"/>
            </a:avLst>
          </a:prstGeom>
          <a:noFill/>
          <a:ln>
            <a:noFill/>
          </a:ln>
        </p:spPr>
      </p:sp>
      <p:sp>
        <p:nvSpPr>
          <p:cNvPr id="1333" name="Google Shape;1333;p73"/>
          <p:cNvSpPr txBox="1"/>
          <p:nvPr>
            <p:ph type="title"/>
          </p:nvPr>
        </p:nvSpPr>
        <p:spPr>
          <a:xfrm flipH="1">
            <a:off x="524150" y="334900"/>
            <a:ext cx="8098500" cy="5100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2400"/>
              <a:buFont typeface="Gowun Batang"/>
              <a:buNone/>
              <a:defRPr sz="2400"/>
            </a:lvl1pPr>
            <a:lvl2pPr lvl="1">
              <a:spcBef>
                <a:spcPts val="0"/>
              </a:spcBef>
              <a:spcAft>
                <a:spcPts val="0"/>
              </a:spcAft>
              <a:buClr>
                <a:schemeClr val="lt1"/>
              </a:buClr>
              <a:buSzPts val="2400"/>
              <a:buFont typeface="Gowun Batang"/>
              <a:buNone/>
              <a:defRPr sz="2400"/>
            </a:lvl2pPr>
            <a:lvl3pPr lvl="2">
              <a:spcBef>
                <a:spcPts val="0"/>
              </a:spcBef>
              <a:spcAft>
                <a:spcPts val="0"/>
              </a:spcAft>
              <a:buClr>
                <a:schemeClr val="lt1"/>
              </a:buClr>
              <a:buSzPts val="2400"/>
              <a:buFont typeface="Gowun Batang"/>
              <a:buNone/>
              <a:defRPr sz="2400"/>
            </a:lvl3pPr>
            <a:lvl4pPr lvl="3">
              <a:spcBef>
                <a:spcPts val="0"/>
              </a:spcBef>
              <a:spcAft>
                <a:spcPts val="0"/>
              </a:spcAft>
              <a:buClr>
                <a:schemeClr val="lt1"/>
              </a:buClr>
              <a:buSzPts val="2400"/>
              <a:buFont typeface="Gowun Batang"/>
              <a:buNone/>
              <a:defRPr sz="2400"/>
            </a:lvl4pPr>
            <a:lvl5pPr lvl="4">
              <a:spcBef>
                <a:spcPts val="0"/>
              </a:spcBef>
              <a:spcAft>
                <a:spcPts val="0"/>
              </a:spcAft>
              <a:buClr>
                <a:schemeClr val="lt1"/>
              </a:buClr>
              <a:buSzPts val="2400"/>
              <a:buFont typeface="Gowun Batang"/>
              <a:buNone/>
              <a:defRPr sz="2400"/>
            </a:lvl5pPr>
            <a:lvl6pPr lvl="5">
              <a:spcBef>
                <a:spcPts val="0"/>
              </a:spcBef>
              <a:spcAft>
                <a:spcPts val="0"/>
              </a:spcAft>
              <a:buClr>
                <a:schemeClr val="lt1"/>
              </a:buClr>
              <a:buSzPts val="2400"/>
              <a:buFont typeface="Gowun Batang"/>
              <a:buNone/>
              <a:defRPr sz="2400"/>
            </a:lvl6pPr>
            <a:lvl7pPr lvl="6">
              <a:spcBef>
                <a:spcPts val="0"/>
              </a:spcBef>
              <a:spcAft>
                <a:spcPts val="0"/>
              </a:spcAft>
              <a:buClr>
                <a:schemeClr val="lt1"/>
              </a:buClr>
              <a:buSzPts val="2400"/>
              <a:buFont typeface="Gowun Batang"/>
              <a:buNone/>
              <a:defRPr sz="2400"/>
            </a:lvl7pPr>
            <a:lvl8pPr lvl="7">
              <a:spcBef>
                <a:spcPts val="0"/>
              </a:spcBef>
              <a:spcAft>
                <a:spcPts val="0"/>
              </a:spcAft>
              <a:buClr>
                <a:schemeClr val="lt1"/>
              </a:buClr>
              <a:buSzPts val="2400"/>
              <a:buFont typeface="Gowun Batang"/>
              <a:buNone/>
              <a:defRPr sz="2400"/>
            </a:lvl8pPr>
            <a:lvl9pPr lvl="8">
              <a:spcBef>
                <a:spcPts val="0"/>
              </a:spcBef>
              <a:spcAft>
                <a:spcPts val="0"/>
              </a:spcAft>
              <a:buClr>
                <a:schemeClr val="lt1"/>
              </a:buClr>
              <a:buSzPts val="2400"/>
              <a:buFont typeface="Gowun Batang"/>
              <a:buNone/>
              <a:defRPr sz="2400"/>
            </a:lvl9pPr>
          </a:lstStyle>
          <a:p/>
        </p:txBody>
      </p:sp>
      <p:cxnSp>
        <p:nvCxnSpPr>
          <p:cNvPr id="1334" name="Google Shape;1334;p73"/>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335" name="Google Shape;1335;p73"/>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1336" name="Google Shape;1336;p73"/>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337" name="Google Shape;1337;p73"/>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338" name="Google Shape;1338;p73"/>
          <p:cNvCxnSpPr/>
          <p:nvPr/>
        </p:nvCxnSpPr>
        <p:spPr>
          <a:xfrm>
            <a:off x="521250" y="841675"/>
            <a:ext cx="8623200" cy="0"/>
          </a:xfrm>
          <a:prstGeom prst="straightConnector1">
            <a:avLst/>
          </a:prstGeom>
          <a:noFill/>
          <a:ln cap="flat" cmpd="sng" w="9525">
            <a:solidFill>
              <a:schemeClr val="lt1"/>
            </a:solidFill>
            <a:prstDash val="solid"/>
            <a:round/>
            <a:headEnd len="sm" w="sm" type="none"/>
            <a:tailEnd len="sm" w="sm" type="none"/>
          </a:ln>
        </p:spPr>
      </p:cxnSp>
      <p:sp>
        <p:nvSpPr>
          <p:cNvPr id="1339" name="Google Shape;1339;p73"/>
          <p:cNvSpPr txBox="1"/>
          <p:nvPr>
            <p:ph idx="1" type="body"/>
          </p:nvPr>
        </p:nvSpPr>
        <p:spPr>
          <a:xfrm>
            <a:off x="779650" y="3743925"/>
            <a:ext cx="2424300" cy="1006500"/>
          </a:xfrm>
          <a:prstGeom prst="rect">
            <a:avLst/>
          </a:prstGeom>
        </p:spPr>
        <p:txBody>
          <a:bodyPr anchorCtr="0" anchor="t" bIns="91425" lIns="182875" spcFirstLastPara="1" rIns="182875" wrap="square" tIns="91425">
            <a:normAutofit/>
          </a:bodyPr>
          <a:lstStyle>
            <a:lvl1pPr indent="-292100" lvl="0" marL="457200">
              <a:spcBef>
                <a:spcPts val="0"/>
              </a:spcBef>
              <a:spcAft>
                <a:spcPts val="0"/>
              </a:spcAft>
              <a:buSzPts val="1000"/>
              <a:buFont typeface="Inter Light"/>
              <a:buChar char="●"/>
              <a:defRPr sz="1000">
                <a:latin typeface="Inter Light"/>
                <a:ea typeface="Inter Light"/>
                <a:cs typeface="Inter Light"/>
                <a:sym typeface="Inter Light"/>
              </a:defRPr>
            </a:lvl1pPr>
            <a:lvl2pPr indent="-292100" lvl="1" marL="914400">
              <a:spcBef>
                <a:spcPts val="800"/>
              </a:spcBef>
              <a:spcAft>
                <a:spcPts val="0"/>
              </a:spcAft>
              <a:buSzPts val="1000"/>
              <a:buFont typeface="Inter Light"/>
              <a:buChar char="○"/>
              <a:defRPr sz="1000">
                <a:latin typeface="Inter Light"/>
                <a:ea typeface="Inter Light"/>
                <a:cs typeface="Inter Light"/>
                <a:sym typeface="Inter Light"/>
              </a:defRPr>
            </a:lvl2pPr>
            <a:lvl3pPr indent="-292100" lvl="2" marL="1371600">
              <a:spcBef>
                <a:spcPts val="800"/>
              </a:spcBef>
              <a:spcAft>
                <a:spcPts val="0"/>
              </a:spcAft>
              <a:buSzPts val="1000"/>
              <a:buFont typeface="Inter Light"/>
              <a:buChar char="■"/>
              <a:defRPr sz="1000">
                <a:latin typeface="Inter Light"/>
                <a:ea typeface="Inter Light"/>
                <a:cs typeface="Inter Light"/>
                <a:sym typeface="Inter Light"/>
              </a:defRPr>
            </a:lvl3pPr>
            <a:lvl4pPr indent="-292100" lvl="3" marL="1828800">
              <a:spcBef>
                <a:spcPts val="800"/>
              </a:spcBef>
              <a:spcAft>
                <a:spcPts val="0"/>
              </a:spcAft>
              <a:buSzPts val="1000"/>
              <a:buFont typeface="Inter Light"/>
              <a:buChar char="●"/>
              <a:defRPr sz="1000">
                <a:latin typeface="Inter Light"/>
                <a:ea typeface="Inter Light"/>
                <a:cs typeface="Inter Light"/>
                <a:sym typeface="Inter Light"/>
              </a:defRPr>
            </a:lvl4pPr>
            <a:lvl5pPr indent="-292100" lvl="4" marL="2286000">
              <a:spcBef>
                <a:spcPts val="800"/>
              </a:spcBef>
              <a:spcAft>
                <a:spcPts val="0"/>
              </a:spcAft>
              <a:buSzPts val="1000"/>
              <a:buFont typeface="Inter Light"/>
              <a:buChar char="○"/>
              <a:defRPr sz="1000">
                <a:latin typeface="Inter Light"/>
                <a:ea typeface="Inter Light"/>
                <a:cs typeface="Inter Light"/>
                <a:sym typeface="Inter Light"/>
              </a:defRPr>
            </a:lvl5pPr>
            <a:lvl6pPr indent="-292100" lvl="5" marL="2743200">
              <a:spcBef>
                <a:spcPts val="800"/>
              </a:spcBef>
              <a:spcAft>
                <a:spcPts val="0"/>
              </a:spcAft>
              <a:buSzPts val="1000"/>
              <a:buFont typeface="Inter Light"/>
              <a:buChar char="■"/>
              <a:defRPr sz="1000">
                <a:latin typeface="Inter Light"/>
                <a:ea typeface="Inter Light"/>
                <a:cs typeface="Inter Light"/>
                <a:sym typeface="Inter Light"/>
              </a:defRPr>
            </a:lvl6pPr>
            <a:lvl7pPr indent="-292100" lvl="6" marL="3200400">
              <a:spcBef>
                <a:spcPts val="800"/>
              </a:spcBef>
              <a:spcAft>
                <a:spcPts val="0"/>
              </a:spcAft>
              <a:buSzPts val="1000"/>
              <a:buFont typeface="Inter Light"/>
              <a:buChar char="●"/>
              <a:defRPr sz="1000">
                <a:latin typeface="Inter Light"/>
                <a:ea typeface="Inter Light"/>
                <a:cs typeface="Inter Light"/>
                <a:sym typeface="Inter Light"/>
              </a:defRPr>
            </a:lvl7pPr>
            <a:lvl8pPr indent="-292100" lvl="7" marL="3657600">
              <a:spcBef>
                <a:spcPts val="800"/>
              </a:spcBef>
              <a:spcAft>
                <a:spcPts val="0"/>
              </a:spcAft>
              <a:buSzPts val="1000"/>
              <a:buFont typeface="Inter Light"/>
              <a:buChar char="○"/>
              <a:defRPr sz="1000">
                <a:latin typeface="Inter Light"/>
                <a:ea typeface="Inter Light"/>
                <a:cs typeface="Inter Light"/>
                <a:sym typeface="Inter Light"/>
              </a:defRPr>
            </a:lvl8pPr>
            <a:lvl9pPr indent="-292100" lvl="8" marL="4114800">
              <a:spcBef>
                <a:spcPts val="800"/>
              </a:spcBef>
              <a:spcAft>
                <a:spcPts val="800"/>
              </a:spcAft>
              <a:buSzPts val="1000"/>
              <a:buFont typeface="Inter Light"/>
              <a:buChar char="■"/>
              <a:defRPr sz="1000">
                <a:latin typeface="Inter Light"/>
                <a:ea typeface="Inter Light"/>
                <a:cs typeface="Inter Light"/>
                <a:sym typeface="Inter Light"/>
              </a:defRPr>
            </a:lvl9pPr>
          </a:lstStyle>
          <a:p/>
        </p:txBody>
      </p:sp>
      <p:sp>
        <p:nvSpPr>
          <p:cNvPr id="1340" name="Google Shape;1340;p73"/>
          <p:cNvSpPr txBox="1"/>
          <p:nvPr>
            <p:ph idx="5" type="body"/>
          </p:nvPr>
        </p:nvSpPr>
        <p:spPr>
          <a:xfrm>
            <a:off x="3487100" y="3743925"/>
            <a:ext cx="2424300" cy="1006500"/>
          </a:xfrm>
          <a:prstGeom prst="rect">
            <a:avLst/>
          </a:prstGeom>
        </p:spPr>
        <p:txBody>
          <a:bodyPr anchorCtr="0" anchor="t" bIns="91425" lIns="182875" spcFirstLastPara="1" rIns="182875" wrap="square" tIns="91425">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1341" name="Google Shape;1341;p73"/>
          <p:cNvSpPr txBox="1"/>
          <p:nvPr>
            <p:ph idx="6" type="body"/>
          </p:nvPr>
        </p:nvSpPr>
        <p:spPr>
          <a:xfrm>
            <a:off x="6194550" y="3743925"/>
            <a:ext cx="2424300" cy="1006500"/>
          </a:xfrm>
          <a:prstGeom prst="rect">
            <a:avLst/>
          </a:prstGeom>
        </p:spPr>
        <p:txBody>
          <a:bodyPr anchorCtr="0" anchor="t" bIns="91425" lIns="182875" spcFirstLastPara="1" rIns="182875" wrap="square" tIns="91425">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1342" name="Google Shape;1342;p73"/>
          <p:cNvSpPr txBox="1"/>
          <p:nvPr>
            <p:ph idx="7" type="subTitle"/>
          </p:nvPr>
        </p:nvSpPr>
        <p:spPr>
          <a:xfrm>
            <a:off x="779650" y="3008350"/>
            <a:ext cx="2424300" cy="735600"/>
          </a:xfrm>
          <a:prstGeom prst="rect">
            <a:avLst/>
          </a:prstGeom>
        </p:spPr>
        <p:txBody>
          <a:bodyPr anchorCtr="0" anchor="b" bIns="91425" lIns="182875" spcFirstLastPara="1" rIns="91425" wrap="square" tIns="91425">
            <a:normAutofit/>
          </a:bodyPr>
          <a:lstStyle>
            <a:lvl1pPr lvl="0">
              <a:spcBef>
                <a:spcPts val="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1pPr>
            <a:lvl2pPr lvl="1">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2pPr>
            <a:lvl3pPr lvl="2">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3pPr>
            <a:lvl4pPr lvl="3">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4pPr>
            <a:lvl5pPr lvl="4">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5pPr>
            <a:lvl6pPr lvl="5">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6pPr>
            <a:lvl7pPr lvl="6">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7pPr>
            <a:lvl8pPr lvl="7">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8pPr>
            <a:lvl9pPr lvl="8">
              <a:spcBef>
                <a:spcPts val="800"/>
              </a:spcBef>
              <a:spcAft>
                <a:spcPts val="800"/>
              </a:spcAft>
              <a:buClr>
                <a:schemeClr val="accent1"/>
              </a:buClr>
              <a:buSzPts val="1200"/>
              <a:buFont typeface="Inter Medium"/>
              <a:buNone/>
              <a:defRPr>
                <a:solidFill>
                  <a:schemeClr val="accent1"/>
                </a:solidFill>
                <a:latin typeface="Inter Medium"/>
                <a:ea typeface="Inter Medium"/>
                <a:cs typeface="Inter Medium"/>
                <a:sym typeface="Inter Medium"/>
              </a:defRPr>
            </a:lvl9pPr>
          </a:lstStyle>
          <a:p/>
        </p:txBody>
      </p:sp>
      <p:sp>
        <p:nvSpPr>
          <p:cNvPr id="1343" name="Google Shape;1343;p73"/>
          <p:cNvSpPr txBox="1"/>
          <p:nvPr>
            <p:ph idx="8" type="subTitle"/>
          </p:nvPr>
        </p:nvSpPr>
        <p:spPr>
          <a:xfrm>
            <a:off x="3487100" y="3008350"/>
            <a:ext cx="2424300" cy="735600"/>
          </a:xfrm>
          <a:prstGeom prst="rect">
            <a:avLst/>
          </a:prstGeom>
        </p:spPr>
        <p:txBody>
          <a:bodyPr anchorCtr="0" anchor="b" bIns="91425" lIns="182875" spcFirstLastPara="1" rIns="91425" wrap="square" tIns="91425">
            <a:normAutofit/>
          </a:bodyPr>
          <a:lstStyle>
            <a:lvl1pPr lvl="0">
              <a:spcBef>
                <a:spcPts val="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1pPr>
            <a:lvl2pPr lvl="1">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2pPr>
            <a:lvl3pPr lvl="2">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3pPr>
            <a:lvl4pPr lvl="3">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4pPr>
            <a:lvl5pPr lvl="4">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5pPr>
            <a:lvl6pPr lvl="5">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6pPr>
            <a:lvl7pPr lvl="6">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7pPr>
            <a:lvl8pPr lvl="7">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8pPr>
            <a:lvl9pPr lvl="8">
              <a:spcBef>
                <a:spcPts val="800"/>
              </a:spcBef>
              <a:spcAft>
                <a:spcPts val="800"/>
              </a:spcAft>
              <a:buClr>
                <a:schemeClr val="accent1"/>
              </a:buClr>
              <a:buSzPts val="1200"/>
              <a:buFont typeface="Inter Medium"/>
              <a:buNone/>
              <a:defRPr>
                <a:solidFill>
                  <a:schemeClr val="accent1"/>
                </a:solidFill>
                <a:latin typeface="Inter Medium"/>
                <a:ea typeface="Inter Medium"/>
                <a:cs typeface="Inter Medium"/>
                <a:sym typeface="Inter Medium"/>
              </a:defRPr>
            </a:lvl9pPr>
          </a:lstStyle>
          <a:p/>
        </p:txBody>
      </p:sp>
      <p:sp>
        <p:nvSpPr>
          <p:cNvPr id="1344" name="Google Shape;1344;p73"/>
          <p:cNvSpPr txBox="1"/>
          <p:nvPr>
            <p:ph idx="9" type="subTitle"/>
          </p:nvPr>
        </p:nvSpPr>
        <p:spPr>
          <a:xfrm>
            <a:off x="6194550" y="3008350"/>
            <a:ext cx="2424300" cy="735600"/>
          </a:xfrm>
          <a:prstGeom prst="rect">
            <a:avLst/>
          </a:prstGeom>
        </p:spPr>
        <p:txBody>
          <a:bodyPr anchorCtr="0" anchor="b" bIns="91425" lIns="182875" spcFirstLastPara="1" rIns="91425" wrap="square" tIns="91425">
            <a:normAutofit/>
          </a:bodyPr>
          <a:lstStyle>
            <a:lvl1pPr lvl="0">
              <a:spcBef>
                <a:spcPts val="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1pPr>
            <a:lvl2pPr lvl="1">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2pPr>
            <a:lvl3pPr lvl="2">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3pPr>
            <a:lvl4pPr lvl="3">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4pPr>
            <a:lvl5pPr lvl="4">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5pPr>
            <a:lvl6pPr lvl="5">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6pPr>
            <a:lvl7pPr lvl="6">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7pPr>
            <a:lvl8pPr lvl="7">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8pPr>
            <a:lvl9pPr lvl="8">
              <a:spcBef>
                <a:spcPts val="800"/>
              </a:spcBef>
              <a:spcAft>
                <a:spcPts val="800"/>
              </a:spcAft>
              <a:buClr>
                <a:schemeClr val="accent1"/>
              </a:buClr>
              <a:buSzPts val="1200"/>
              <a:buFont typeface="Inter Medium"/>
              <a:buNone/>
              <a:defRPr>
                <a:solidFill>
                  <a:schemeClr val="accent1"/>
                </a:solidFill>
                <a:latin typeface="Inter Medium"/>
                <a:ea typeface="Inter Medium"/>
                <a:cs typeface="Inter Medium"/>
                <a:sym typeface="Inter Medium"/>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 ALT 1">
  <p:cSld name="BLANK_1_1_1_1_1_1_1_1_1_1_1_1_1_1_1_1_1_1_2">
    <p:bg>
      <p:bgPr>
        <a:solidFill>
          <a:schemeClr val="lt2"/>
        </a:solidFill>
      </p:bgPr>
    </p:bg>
    <p:spTree>
      <p:nvGrpSpPr>
        <p:cNvPr id="1345" name="Shape 1345"/>
        <p:cNvGrpSpPr/>
        <p:nvPr/>
      </p:nvGrpSpPr>
      <p:grpSpPr>
        <a:xfrm>
          <a:off x="0" y="0"/>
          <a:ext cx="0" cy="0"/>
          <a:chOff x="0" y="0"/>
          <a:chExt cx="0" cy="0"/>
        </a:xfrm>
      </p:grpSpPr>
      <p:sp>
        <p:nvSpPr>
          <p:cNvPr id="1346" name="Google Shape;1346;p74"/>
          <p:cNvSpPr txBox="1"/>
          <p:nvPr>
            <p:ph idx="1"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1347" name="Google Shape;1347;p74"/>
          <p:cNvSpPr txBox="1"/>
          <p:nvPr>
            <p:ph idx="2"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1348" name="Google Shape;1348;p74"/>
          <p:cNvSpPr txBox="1"/>
          <p:nvPr>
            <p:ph idx="3"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1349" name="Google Shape;1349;p74"/>
          <p:cNvSpPr/>
          <p:nvPr>
            <p:ph idx="4" type="pic"/>
          </p:nvPr>
        </p:nvSpPr>
        <p:spPr>
          <a:xfrm>
            <a:off x="779638" y="1448025"/>
            <a:ext cx="2424300" cy="1560300"/>
          </a:xfrm>
          <a:prstGeom prst="roundRect">
            <a:avLst>
              <a:gd fmla="val 6865" name="adj"/>
            </a:avLst>
          </a:prstGeom>
          <a:noFill/>
          <a:ln>
            <a:noFill/>
          </a:ln>
        </p:spPr>
      </p:sp>
      <p:sp>
        <p:nvSpPr>
          <p:cNvPr id="1350" name="Google Shape;1350;p74"/>
          <p:cNvSpPr/>
          <p:nvPr>
            <p:ph idx="5" type="pic"/>
          </p:nvPr>
        </p:nvSpPr>
        <p:spPr>
          <a:xfrm>
            <a:off x="3487091" y="1448025"/>
            <a:ext cx="2424300" cy="1560300"/>
          </a:xfrm>
          <a:prstGeom prst="roundRect">
            <a:avLst>
              <a:gd fmla="val 6865" name="adj"/>
            </a:avLst>
          </a:prstGeom>
          <a:noFill/>
          <a:ln>
            <a:noFill/>
          </a:ln>
        </p:spPr>
      </p:sp>
      <p:sp>
        <p:nvSpPr>
          <p:cNvPr id="1351" name="Google Shape;1351;p74"/>
          <p:cNvSpPr/>
          <p:nvPr>
            <p:ph idx="6" type="pic"/>
          </p:nvPr>
        </p:nvSpPr>
        <p:spPr>
          <a:xfrm>
            <a:off x="6194533" y="1448025"/>
            <a:ext cx="2424300" cy="1560300"/>
          </a:xfrm>
          <a:prstGeom prst="roundRect">
            <a:avLst>
              <a:gd fmla="val 6865" name="adj"/>
            </a:avLst>
          </a:prstGeom>
          <a:noFill/>
          <a:ln>
            <a:noFill/>
          </a:ln>
        </p:spPr>
      </p:sp>
      <p:sp>
        <p:nvSpPr>
          <p:cNvPr id="1352" name="Google Shape;1352;p74"/>
          <p:cNvSpPr txBox="1"/>
          <p:nvPr>
            <p:ph type="title"/>
          </p:nvPr>
        </p:nvSpPr>
        <p:spPr>
          <a:xfrm flipH="1">
            <a:off x="524150" y="334900"/>
            <a:ext cx="8098500" cy="5100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2400"/>
              <a:buFont typeface="Gowun Batang"/>
              <a:buNone/>
              <a:defRPr sz="2400"/>
            </a:lvl1pPr>
            <a:lvl2pPr lvl="1">
              <a:spcBef>
                <a:spcPts val="0"/>
              </a:spcBef>
              <a:spcAft>
                <a:spcPts val="0"/>
              </a:spcAft>
              <a:buClr>
                <a:schemeClr val="lt1"/>
              </a:buClr>
              <a:buSzPts val="2400"/>
              <a:buFont typeface="Gowun Batang"/>
              <a:buNone/>
              <a:defRPr sz="2400"/>
            </a:lvl2pPr>
            <a:lvl3pPr lvl="2">
              <a:spcBef>
                <a:spcPts val="0"/>
              </a:spcBef>
              <a:spcAft>
                <a:spcPts val="0"/>
              </a:spcAft>
              <a:buClr>
                <a:schemeClr val="lt1"/>
              </a:buClr>
              <a:buSzPts val="2400"/>
              <a:buFont typeface="Gowun Batang"/>
              <a:buNone/>
              <a:defRPr sz="2400"/>
            </a:lvl3pPr>
            <a:lvl4pPr lvl="3">
              <a:spcBef>
                <a:spcPts val="0"/>
              </a:spcBef>
              <a:spcAft>
                <a:spcPts val="0"/>
              </a:spcAft>
              <a:buClr>
                <a:schemeClr val="lt1"/>
              </a:buClr>
              <a:buSzPts val="2400"/>
              <a:buFont typeface="Gowun Batang"/>
              <a:buNone/>
              <a:defRPr sz="2400"/>
            </a:lvl4pPr>
            <a:lvl5pPr lvl="4">
              <a:spcBef>
                <a:spcPts val="0"/>
              </a:spcBef>
              <a:spcAft>
                <a:spcPts val="0"/>
              </a:spcAft>
              <a:buClr>
                <a:schemeClr val="lt1"/>
              </a:buClr>
              <a:buSzPts val="2400"/>
              <a:buFont typeface="Gowun Batang"/>
              <a:buNone/>
              <a:defRPr sz="2400"/>
            </a:lvl5pPr>
            <a:lvl6pPr lvl="5">
              <a:spcBef>
                <a:spcPts val="0"/>
              </a:spcBef>
              <a:spcAft>
                <a:spcPts val="0"/>
              </a:spcAft>
              <a:buClr>
                <a:schemeClr val="lt1"/>
              </a:buClr>
              <a:buSzPts val="2400"/>
              <a:buFont typeface="Gowun Batang"/>
              <a:buNone/>
              <a:defRPr sz="2400"/>
            </a:lvl6pPr>
            <a:lvl7pPr lvl="6">
              <a:spcBef>
                <a:spcPts val="0"/>
              </a:spcBef>
              <a:spcAft>
                <a:spcPts val="0"/>
              </a:spcAft>
              <a:buClr>
                <a:schemeClr val="lt1"/>
              </a:buClr>
              <a:buSzPts val="2400"/>
              <a:buFont typeface="Gowun Batang"/>
              <a:buNone/>
              <a:defRPr sz="2400"/>
            </a:lvl7pPr>
            <a:lvl8pPr lvl="7">
              <a:spcBef>
                <a:spcPts val="0"/>
              </a:spcBef>
              <a:spcAft>
                <a:spcPts val="0"/>
              </a:spcAft>
              <a:buClr>
                <a:schemeClr val="lt1"/>
              </a:buClr>
              <a:buSzPts val="2400"/>
              <a:buFont typeface="Gowun Batang"/>
              <a:buNone/>
              <a:defRPr sz="2400"/>
            </a:lvl8pPr>
            <a:lvl9pPr lvl="8">
              <a:spcBef>
                <a:spcPts val="0"/>
              </a:spcBef>
              <a:spcAft>
                <a:spcPts val="0"/>
              </a:spcAft>
              <a:buClr>
                <a:schemeClr val="lt1"/>
              </a:buClr>
              <a:buSzPts val="2400"/>
              <a:buFont typeface="Gowun Batang"/>
              <a:buNone/>
              <a:defRPr sz="2400"/>
            </a:lvl9pPr>
          </a:lstStyle>
          <a:p/>
        </p:txBody>
      </p:sp>
      <p:cxnSp>
        <p:nvCxnSpPr>
          <p:cNvPr id="1353" name="Google Shape;1353;p74"/>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354" name="Google Shape;1354;p74"/>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1355" name="Google Shape;1355;p74"/>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356" name="Google Shape;1356;p74"/>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357" name="Google Shape;1357;p74"/>
          <p:cNvCxnSpPr/>
          <p:nvPr/>
        </p:nvCxnSpPr>
        <p:spPr>
          <a:xfrm>
            <a:off x="521250" y="841675"/>
            <a:ext cx="8623200" cy="0"/>
          </a:xfrm>
          <a:prstGeom prst="straightConnector1">
            <a:avLst/>
          </a:prstGeom>
          <a:noFill/>
          <a:ln cap="flat" cmpd="sng" w="9525">
            <a:solidFill>
              <a:schemeClr val="lt1"/>
            </a:solidFill>
            <a:prstDash val="solid"/>
            <a:round/>
            <a:headEnd len="sm" w="sm" type="none"/>
            <a:tailEnd len="sm" w="sm" type="none"/>
          </a:ln>
        </p:spPr>
      </p:cxnSp>
      <p:sp>
        <p:nvSpPr>
          <p:cNvPr id="1358" name="Google Shape;1358;p74"/>
          <p:cNvSpPr txBox="1"/>
          <p:nvPr>
            <p:ph idx="7" type="body"/>
          </p:nvPr>
        </p:nvSpPr>
        <p:spPr>
          <a:xfrm>
            <a:off x="779650" y="3743925"/>
            <a:ext cx="2424300" cy="1006500"/>
          </a:xfrm>
          <a:prstGeom prst="rect">
            <a:avLst/>
          </a:prstGeom>
        </p:spPr>
        <p:txBody>
          <a:bodyPr anchorCtr="0" anchor="t" bIns="91425" lIns="182875" spcFirstLastPara="1" rIns="182875" wrap="square" tIns="91425">
            <a:normAutofit/>
          </a:bodyPr>
          <a:lstStyle>
            <a:lvl1pPr indent="-292100" lvl="0" marL="457200">
              <a:spcBef>
                <a:spcPts val="0"/>
              </a:spcBef>
              <a:spcAft>
                <a:spcPts val="0"/>
              </a:spcAft>
              <a:buSzPts val="1000"/>
              <a:buFont typeface="Inter Light"/>
              <a:buChar char="●"/>
              <a:defRPr sz="1000">
                <a:latin typeface="Inter Light"/>
                <a:ea typeface="Inter Light"/>
                <a:cs typeface="Inter Light"/>
                <a:sym typeface="Inter Light"/>
              </a:defRPr>
            </a:lvl1pPr>
            <a:lvl2pPr indent="-292100" lvl="1" marL="914400">
              <a:spcBef>
                <a:spcPts val="800"/>
              </a:spcBef>
              <a:spcAft>
                <a:spcPts val="0"/>
              </a:spcAft>
              <a:buSzPts val="1000"/>
              <a:buFont typeface="Inter Light"/>
              <a:buChar char="○"/>
              <a:defRPr sz="1000">
                <a:latin typeface="Inter Light"/>
                <a:ea typeface="Inter Light"/>
                <a:cs typeface="Inter Light"/>
                <a:sym typeface="Inter Light"/>
              </a:defRPr>
            </a:lvl2pPr>
            <a:lvl3pPr indent="-292100" lvl="2" marL="1371600">
              <a:spcBef>
                <a:spcPts val="800"/>
              </a:spcBef>
              <a:spcAft>
                <a:spcPts val="0"/>
              </a:spcAft>
              <a:buSzPts val="1000"/>
              <a:buFont typeface="Inter Light"/>
              <a:buChar char="■"/>
              <a:defRPr sz="1000">
                <a:latin typeface="Inter Light"/>
                <a:ea typeface="Inter Light"/>
                <a:cs typeface="Inter Light"/>
                <a:sym typeface="Inter Light"/>
              </a:defRPr>
            </a:lvl3pPr>
            <a:lvl4pPr indent="-292100" lvl="3" marL="1828800">
              <a:spcBef>
                <a:spcPts val="800"/>
              </a:spcBef>
              <a:spcAft>
                <a:spcPts val="0"/>
              </a:spcAft>
              <a:buSzPts val="1000"/>
              <a:buFont typeface="Inter Light"/>
              <a:buChar char="●"/>
              <a:defRPr sz="1000">
                <a:latin typeface="Inter Light"/>
                <a:ea typeface="Inter Light"/>
                <a:cs typeface="Inter Light"/>
                <a:sym typeface="Inter Light"/>
              </a:defRPr>
            </a:lvl4pPr>
            <a:lvl5pPr indent="-292100" lvl="4" marL="2286000">
              <a:spcBef>
                <a:spcPts val="800"/>
              </a:spcBef>
              <a:spcAft>
                <a:spcPts val="0"/>
              </a:spcAft>
              <a:buSzPts val="1000"/>
              <a:buFont typeface="Inter Light"/>
              <a:buChar char="○"/>
              <a:defRPr sz="1000">
                <a:latin typeface="Inter Light"/>
                <a:ea typeface="Inter Light"/>
                <a:cs typeface="Inter Light"/>
                <a:sym typeface="Inter Light"/>
              </a:defRPr>
            </a:lvl5pPr>
            <a:lvl6pPr indent="-292100" lvl="5" marL="2743200">
              <a:spcBef>
                <a:spcPts val="800"/>
              </a:spcBef>
              <a:spcAft>
                <a:spcPts val="0"/>
              </a:spcAft>
              <a:buSzPts val="1000"/>
              <a:buFont typeface="Inter Light"/>
              <a:buChar char="■"/>
              <a:defRPr sz="1000">
                <a:latin typeface="Inter Light"/>
                <a:ea typeface="Inter Light"/>
                <a:cs typeface="Inter Light"/>
                <a:sym typeface="Inter Light"/>
              </a:defRPr>
            </a:lvl6pPr>
            <a:lvl7pPr indent="-292100" lvl="6" marL="3200400">
              <a:spcBef>
                <a:spcPts val="800"/>
              </a:spcBef>
              <a:spcAft>
                <a:spcPts val="0"/>
              </a:spcAft>
              <a:buSzPts val="1000"/>
              <a:buFont typeface="Inter Light"/>
              <a:buChar char="●"/>
              <a:defRPr sz="1000">
                <a:latin typeface="Inter Light"/>
                <a:ea typeface="Inter Light"/>
                <a:cs typeface="Inter Light"/>
                <a:sym typeface="Inter Light"/>
              </a:defRPr>
            </a:lvl7pPr>
            <a:lvl8pPr indent="-292100" lvl="7" marL="3657600">
              <a:spcBef>
                <a:spcPts val="800"/>
              </a:spcBef>
              <a:spcAft>
                <a:spcPts val="0"/>
              </a:spcAft>
              <a:buSzPts val="1000"/>
              <a:buFont typeface="Inter Light"/>
              <a:buChar char="○"/>
              <a:defRPr sz="1000">
                <a:latin typeface="Inter Light"/>
                <a:ea typeface="Inter Light"/>
                <a:cs typeface="Inter Light"/>
                <a:sym typeface="Inter Light"/>
              </a:defRPr>
            </a:lvl8pPr>
            <a:lvl9pPr indent="-292100" lvl="8" marL="4114800">
              <a:spcBef>
                <a:spcPts val="800"/>
              </a:spcBef>
              <a:spcAft>
                <a:spcPts val="800"/>
              </a:spcAft>
              <a:buSzPts val="1000"/>
              <a:buFont typeface="Inter Light"/>
              <a:buChar char="■"/>
              <a:defRPr sz="1000">
                <a:latin typeface="Inter Light"/>
                <a:ea typeface="Inter Light"/>
                <a:cs typeface="Inter Light"/>
                <a:sym typeface="Inter Light"/>
              </a:defRPr>
            </a:lvl9pPr>
          </a:lstStyle>
          <a:p/>
        </p:txBody>
      </p:sp>
      <p:sp>
        <p:nvSpPr>
          <p:cNvPr id="1359" name="Google Shape;1359;p74"/>
          <p:cNvSpPr txBox="1"/>
          <p:nvPr>
            <p:ph idx="8" type="body"/>
          </p:nvPr>
        </p:nvSpPr>
        <p:spPr>
          <a:xfrm>
            <a:off x="3487100" y="3743925"/>
            <a:ext cx="2424300" cy="1006500"/>
          </a:xfrm>
          <a:prstGeom prst="rect">
            <a:avLst/>
          </a:prstGeom>
        </p:spPr>
        <p:txBody>
          <a:bodyPr anchorCtr="0" anchor="t" bIns="91425" lIns="182875" spcFirstLastPara="1" rIns="182875" wrap="square" tIns="91425">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1360" name="Google Shape;1360;p74"/>
          <p:cNvSpPr txBox="1"/>
          <p:nvPr>
            <p:ph idx="9" type="body"/>
          </p:nvPr>
        </p:nvSpPr>
        <p:spPr>
          <a:xfrm>
            <a:off x="6194550" y="3743925"/>
            <a:ext cx="2424300" cy="1006500"/>
          </a:xfrm>
          <a:prstGeom prst="rect">
            <a:avLst/>
          </a:prstGeom>
        </p:spPr>
        <p:txBody>
          <a:bodyPr anchorCtr="0" anchor="t" bIns="91425" lIns="182875" spcFirstLastPara="1" rIns="182875" wrap="square" tIns="91425">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1361" name="Google Shape;1361;p74"/>
          <p:cNvSpPr txBox="1"/>
          <p:nvPr>
            <p:ph idx="13" type="subTitle"/>
          </p:nvPr>
        </p:nvSpPr>
        <p:spPr>
          <a:xfrm>
            <a:off x="779650" y="3008350"/>
            <a:ext cx="2424300" cy="735600"/>
          </a:xfrm>
          <a:prstGeom prst="rect">
            <a:avLst/>
          </a:prstGeom>
        </p:spPr>
        <p:txBody>
          <a:bodyPr anchorCtr="0" anchor="b" bIns="91425" lIns="182875" spcFirstLastPara="1" rIns="91425" wrap="square" tIns="91425">
            <a:normAutofit/>
          </a:bodyPr>
          <a:lstStyle>
            <a:lvl1pPr lvl="0">
              <a:spcBef>
                <a:spcPts val="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1pPr>
            <a:lvl2pPr lvl="1">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2pPr>
            <a:lvl3pPr lvl="2">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3pPr>
            <a:lvl4pPr lvl="3">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4pPr>
            <a:lvl5pPr lvl="4">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5pPr>
            <a:lvl6pPr lvl="5">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6pPr>
            <a:lvl7pPr lvl="6">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7pPr>
            <a:lvl8pPr lvl="7">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8pPr>
            <a:lvl9pPr lvl="8">
              <a:spcBef>
                <a:spcPts val="800"/>
              </a:spcBef>
              <a:spcAft>
                <a:spcPts val="800"/>
              </a:spcAft>
              <a:buClr>
                <a:schemeClr val="accent1"/>
              </a:buClr>
              <a:buSzPts val="1200"/>
              <a:buFont typeface="Inter Medium"/>
              <a:buNone/>
              <a:defRPr>
                <a:solidFill>
                  <a:schemeClr val="accent1"/>
                </a:solidFill>
                <a:latin typeface="Inter Medium"/>
                <a:ea typeface="Inter Medium"/>
                <a:cs typeface="Inter Medium"/>
                <a:sym typeface="Inter Medium"/>
              </a:defRPr>
            </a:lvl9pPr>
          </a:lstStyle>
          <a:p/>
        </p:txBody>
      </p:sp>
      <p:sp>
        <p:nvSpPr>
          <p:cNvPr id="1362" name="Google Shape;1362;p74"/>
          <p:cNvSpPr txBox="1"/>
          <p:nvPr>
            <p:ph idx="14" type="subTitle"/>
          </p:nvPr>
        </p:nvSpPr>
        <p:spPr>
          <a:xfrm>
            <a:off x="3487100" y="3008350"/>
            <a:ext cx="2424300" cy="735600"/>
          </a:xfrm>
          <a:prstGeom prst="rect">
            <a:avLst/>
          </a:prstGeom>
        </p:spPr>
        <p:txBody>
          <a:bodyPr anchorCtr="0" anchor="b" bIns="91425" lIns="182875" spcFirstLastPara="1" rIns="91425" wrap="square" tIns="91425">
            <a:normAutofit/>
          </a:bodyPr>
          <a:lstStyle>
            <a:lvl1pPr lvl="0">
              <a:spcBef>
                <a:spcPts val="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1pPr>
            <a:lvl2pPr lvl="1">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2pPr>
            <a:lvl3pPr lvl="2">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3pPr>
            <a:lvl4pPr lvl="3">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4pPr>
            <a:lvl5pPr lvl="4">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5pPr>
            <a:lvl6pPr lvl="5">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6pPr>
            <a:lvl7pPr lvl="6">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7pPr>
            <a:lvl8pPr lvl="7">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8pPr>
            <a:lvl9pPr lvl="8">
              <a:spcBef>
                <a:spcPts val="800"/>
              </a:spcBef>
              <a:spcAft>
                <a:spcPts val="800"/>
              </a:spcAft>
              <a:buClr>
                <a:schemeClr val="accent1"/>
              </a:buClr>
              <a:buSzPts val="1200"/>
              <a:buFont typeface="Inter Medium"/>
              <a:buNone/>
              <a:defRPr>
                <a:solidFill>
                  <a:schemeClr val="accent1"/>
                </a:solidFill>
                <a:latin typeface="Inter Medium"/>
                <a:ea typeface="Inter Medium"/>
                <a:cs typeface="Inter Medium"/>
                <a:sym typeface="Inter Medium"/>
              </a:defRPr>
            </a:lvl9pPr>
          </a:lstStyle>
          <a:p/>
        </p:txBody>
      </p:sp>
      <p:sp>
        <p:nvSpPr>
          <p:cNvPr id="1363" name="Google Shape;1363;p74"/>
          <p:cNvSpPr txBox="1"/>
          <p:nvPr>
            <p:ph idx="15" type="subTitle"/>
          </p:nvPr>
        </p:nvSpPr>
        <p:spPr>
          <a:xfrm>
            <a:off x="6194550" y="3008350"/>
            <a:ext cx="2424300" cy="735600"/>
          </a:xfrm>
          <a:prstGeom prst="rect">
            <a:avLst/>
          </a:prstGeom>
        </p:spPr>
        <p:txBody>
          <a:bodyPr anchorCtr="0" anchor="b" bIns="91425" lIns="182875" spcFirstLastPara="1" rIns="91425" wrap="square" tIns="91425">
            <a:normAutofit/>
          </a:bodyPr>
          <a:lstStyle>
            <a:lvl1pPr lvl="0">
              <a:spcBef>
                <a:spcPts val="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1pPr>
            <a:lvl2pPr lvl="1">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2pPr>
            <a:lvl3pPr lvl="2">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3pPr>
            <a:lvl4pPr lvl="3">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4pPr>
            <a:lvl5pPr lvl="4">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5pPr>
            <a:lvl6pPr lvl="5">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6pPr>
            <a:lvl7pPr lvl="6">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7pPr>
            <a:lvl8pPr lvl="7">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8pPr>
            <a:lvl9pPr lvl="8">
              <a:spcBef>
                <a:spcPts val="800"/>
              </a:spcBef>
              <a:spcAft>
                <a:spcPts val="800"/>
              </a:spcAft>
              <a:buClr>
                <a:schemeClr val="accent1"/>
              </a:buClr>
              <a:buSzPts val="1200"/>
              <a:buFont typeface="Inter Medium"/>
              <a:buNone/>
              <a:defRPr>
                <a:solidFill>
                  <a:schemeClr val="accent1"/>
                </a:solidFill>
                <a:latin typeface="Inter Medium"/>
                <a:ea typeface="Inter Medium"/>
                <a:cs typeface="Inter Medium"/>
                <a:sym typeface="Inter Medium"/>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BLANK_1_1_1_1_1_1_1_1_1_1_1_1_1_1_1_1_1_1_1">
    <p:bg>
      <p:bgPr>
        <a:solidFill>
          <a:schemeClr val="lt2"/>
        </a:solidFill>
      </p:bgPr>
    </p:bg>
    <p:spTree>
      <p:nvGrpSpPr>
        <p:cNvPr id="1364" name="Shape 1364"/>
        <p:cNvGrpSpPr/>
        <p:nvPr/>
      </p:nvGrpSpPr>
      <p:grpSpPr>
        <a:xfrm>
          <a:off x="0" y="0"/>
          <a:ext cx="0" cy="0"/>
          <a:chOff x="0" y="0"/>
          <a:chExt cx="0" cy="0"/>
        </a:xfrm>
      </p:grpSpPr>
      <p:sp>
        <p:nvSpPr>
          <p:cNvPr id="1365" name="Google Shape;1365;p75"/>
          <p:cNvSpPr/>
          <p:nvPr>
            <p:ph idx="2" type="pic"/>
          </p:nvPr>
        </p:nvSpPr>
        <p:spPr>
          <a:xfrm>
            <a:off x="1540250" y="1039100"/>
            <a:ext cx="6585900" cy="3400500"/>
          </a:xfrm>
          <a:prstGeom prst="roundRect">
            <a:avLst>
              <a:gd fmla="val 6865" name="adj"/>
            </a:avLst>
          </a:prstGeom>
          <a:noFill/>
          <a:ln>
            <a:noFill/>
          </a:ln>
        </p:spPr>
      </p:sp>
      <p:cxnSp>
        <p:nvCxnSpPr>
          <p:cNvPr id="1366" name="Google Shape;1366;p75"/>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367" name="Google Shape;1367;p75"/>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1368" name="Google Shape;1368;p75"/>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369" name="Google Shape;1369;p75"/>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 ALT 1">
  <p:cSld name="BLANK_1_1_1_1_1_1_1_1_1_1_1_1_1_1_1_1_1_1_1_2">
    <p:bg>
      <p:bgPr>
        <a:solidFill>
          <a:schemeClr val="lt2"/>
        </a:solidFill>
      </p:bgPr>
    </p:bg>
    <p:spTree>
      <p:nvGrpSpPr>
        <p:cNvPr id="1370" name="Shape 1370"/>
        <p:cNvGrpSpPr/>
        <p:nvPr/>
      </p:nvGrpSpPr>
      <p:grpSpPr>
        <a:xfrm>
          <a:off x="0" y="0"/>
          <a:ext cx="0" cy="0"/>
          <a:chOff x="0" y="0"/>
          <a:chExt cx="0" cy="0"/>
        </a:xfrm>
      </p:grpSpPr>
      <p:sp>
        <p:nvSpPr>
          <p:cNvPr id="1371" name="Google Shape;1371;p76"/>
          <p:cNvSpPr txBox="1"/>
          <p:nvPr>
            <p:ph idx="1"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1372" name="Google Shape;1372;p76"/>
          <p:cNvSpPr txBox="1"/>
          <p:nvPr>
            <p:ph idx="2"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1373" name="Google Shape;1373;p76"/>
          <p:cNvSpPr txBox="1"/>
          <p:nvPr>
            <p:ph idx="3"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1374" name="Google Shape;1374;p76"/>
          <p:cNvSpPr/>
          <p:nvPr>
            <p:ph idx="4" type="pic"/>
          </p:nvPr>
        </p:nvSpPr>
        <p:spPr>
          <a:xfrm>
            <a:off x="1540250" y="1039100"/>
            <a:ext cx="6585900" cy="3400500"/>
          </a:xfrm>
          <a:prstGeom prst="roundRect">
            <a:avLst>
              <a:gd fmla="val 6865" name="adj"/>
            </a:avLst>
          </a:prstGeom>
          <a:noFill/>
          <a:ln>
            <a:noFill/>
          </a:ln>
        </p:spPr>
      </p:sp>
      <p:cxnSp>
        <p:nvCxnSpPr>
          <p:cNvPr id="1375" name="Google Shape;1375;p76"/>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376" name="Google Shape;1376;p76"/>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1377" name="Google Shape;1377;p76"/>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378" name="Google Shape;1378;p76"/>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BLANK_1_1_1_1_1_1_1_1_1_1_1_1_1_1_1_1_1_1_1_1">
    <p:bg>
      <p:bgPr>
        <a:solidFill>
          <a:schemeClr val="lt2"/>
        </a:solidFill>
      </p:bgPr>
    </p:bg>
    <p:spTree>
      <p:nvGrpSpPr>
        <p:cNvPr id="1379" name="Shape 1379"/>
        <p:cNvGrpSpPr/>
        <p:nvPr/>
      </p:nvGrpSpPr>
      <p:grpSpPr>
        <a:xfrm>
          <a:off x="0" y="0"/>
          <a:ext cx="0" cy="0"/>
          <a:chOff x="0" y="0"/>
          <a:chExt cx="0" cy="0"/>
        </a:xfrm>
      </p:grpSpPr>
      <p:sp>
        <p:nvSpPr>
          <p:cNvPr id="1380" name="Google Shape;1380;p77"/>
          <p:cNvSpPr/>
          <p:nvPr>
            <p:ph idx="2" type="pic"/>
          </p:nvPr>
        </p:nvSpPr>
        <p:spPr>
          <a:xfrm>
            <a:off x="1907087" y="1245243"/>
            <a:ext cx="1868700" cy="1051200"/>
          </a:xfrm>
          <a:prstGeom prst="roundRect">
            <a:avLst>
              <a:gd fmla="val 6865" name="adj"/>
            </a:avLst>
          </a:prstGeom>
          <a:noFill/>
          <a:ln>
            <a:noFill/>
          </a:ln>
        </p:spPr>
      </p:sp>
      <p:sp>
        <p:nvSpPr>
          <p:cNvPr id="1381" name="Google Shape;1381;p77"/>
          <p:cNvSpPr/>
          <p:nvPr>
            <p:ph idx="3" type="pic"/>
          </p:nvPr>
        </p:nvSpPr>
        <p:spPr>
          <a:xfrm>
            <a:off x="3898886" y="1245243"/>
            <a:ext cx="1868700" cy="1051200"/>
          </a:xfrm>
          <a:prstGeom prst="roundRect">
            <a:avLst>
              <a:gd fmla="val 6865" name="adj"/>
            </a:avLst>
          </a:prstGeom>
          <a:noFill/>
          <a:ln>
            <a:noFill/>
          </a:ln>
        </p:spPr>
      </p:sp>
      <p:sp>
        <p:nvSpPr>
          <p:cNvPr id="1382" name="Google Shape;1382;p77"/>
          <p:cNvSpPr/>
          <p:nvPr>
            <p:ph idx="4" type="pic"/>
          </p:nvPr>
        </p:nvSpPr>
        <p:spPr>
          <a:xfrm>
            <a:off x="5890685" y="1245243"/>
            <a:ext cx="1868700" cy="1051200"/>
          </a:xfrm>
          <a:prstGeom prst="roundRect">
            <a:avLst>
              <a:gd fmla="val 6865" name="adj"/>
            </a:avLst>
          </a:prstGeom>
          <a:noFill/>
          <a:ln>
            <a:noFill/>
          </a:ln>
        </p:spPr>
      </p:sp>
      <p:sp>
        <p:nvSpPr>
          <p:cNvPr id="1383" name="Google Shape;1383;p77"/>
          <p:cNvSpPr/>
          <p:nvPr>
            <p:ph idx="5" type="pic"/>
          </p:nvPr>
        </p:nvSpPr>
        <p:spPr>
          <a:xfrm>
            <a:off x="1907087" y="2409575"/>
            <a:ext cx="1868700" cy="1051200"/>
          </a:xfrm>
          <a:prstGeom prst="roundRect">
            <a:avLst>
              <a:gd fmla="val 6865" name="adj"/>
            </a:avLst>
          </a:prstGeom>
          <a:noFill/>
          <a:ln>
            <a:noFill/>
          </a:ln>
        </p:spPr>
      </p:sp>
      <p:sp>
        <p:nvSpPr>
          <p:cNvPr id="1384" name="Google Shape;1384;p77"/>
          <p:cNvSpPr/>
          <p:nvPr>
            <p:ph idx="6" type="pic"/>
          </p:nvPr>
        </p:nvSpPr>
        <p:spPr>
          <a:xfrm>
            <a:off x="3898886" y="2409575"/>
            <a:ext cx="1868700" cy="1051200"/>
          </a:xfrm>
          <a:prstGeom prst="roundRect">
            <a:avLst>
              <a:gd fmla="val 6865" name="adj"/>
            </a:avLst>
          </a:prstGeom>
          <a:noFill/>
          <a:ln>
            <a:noFill/>
          </a:ln>
        </p:spPr>
      </p:sp>
      <p:sp>
        <p:nvSpPr>
          <p:cNvPr id="1385" name="Google Shape;1385;p77"/>
          <p:cNvSpPr/>
          <p:nvPr>
            <p:ph idx="7" type="pic"/>
          </p:nvPr>
        </p:nvSpPr>
        <p:spPr>
          <a:xfrm>
            <a:off x="5890685" y="2409575"/>
            <a:ext cx="1868700" cy="1051200"/>
          </a:xfrm>
          <a:prstGeom prst="roundRect">
            <a:avLst>
              <a:gd fmla="val 6865" name="adj"/>
            </a:avLst>
          </a:prstGeom>
          <a:noFill/>
          <a:ln>
            <a:noFill/>
          </a:ln>
        </p:spPr>
      </p:sp>
      <p:sp>
        <p:nvSpPr>
          <p:cNvPr id="1386" name="Google Shape;1386;p77"/>
          <p:cNvSpPr/>
          <p:nvPr>
            <p:ph idx="8" type="pic"/>
          </p:nvPr>
        </p:nvSpPr>
        <p:spPr>
          <a:xfrm>
            <a:off x="1907087" y="3573907"/>
            <a:ext cx="1868700" cy="1051200"/>
          </a:xfrm>
          <a:prstGeom prst="roundRect">
            <a:avLst>
              <a:gd fmla="val 6865" name="adj"/>
            </a:avLst>
          </a:prstGeom>
          <a:noFill/>
          <a:ln>
            <a:noFill/>
          </a:ln>
        </p:spPr>
      </p:sp>
      <p:sp>
        <p:nvSpPr>
          <p:cNvPr id="1387" name="Google Shape;1387;p77"/>
          <p:cNvSpPr/>
          <p:nvPr>
            <p:ph idx="9" type="pic"/>
          </p:nvPr>
        </p:nvSpPr>
        <p:spPr>
          <a:xfrm>
            <a:off x="3898886" y="3573907"/>
            <a:ext cx="1868700" cy="1051200"/>
          </a:xfrm>
          <a:prstGeom prst="roundRect">
            <a:avLst>
              <a:gd fmla="val 6865" name="adj"/>
            </a:avLst>
          </a:prstGeom>
          <a:noFill/>
          <a:ln>
            <a:noFill/>
          </a:ln>
        </p:spPr>
      </p:sp>
      <p:sp>
        <p:nvSpPr>
          <p:cNvPr id="1388" name="Google Shape;1388;p77"/>
          <p:cNvSpPr/>
          <p:nvPr>
            <p:ph idx="13" type="pic"/>
          </p:nvPr>
        </p:nvSpPr>
        <p:spPr>
          <a:xfrm>
            <a:off x="5890685" y="3573907"/>
            <a:ext cx="1868700" cy="1051200"/>
          </a:xfrm>
          <a:prstGeom prst="roundRect">
            <a:avLst>
              <a:gd fmla="val 6865" name="adj"/>
            </a:avLst>
          </a:prstGeom>
          <a:noFill/>
          <a:ln>
            <a:noFill/>
          </a:ln>
        </p:spPr>
      </p:sp>
      <p:cxnSp>
        <p:nvCxnSpPr>
          <p:cNvPr id="1389" name="Google Shape;1389;p77"/>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390" name="Google Shape;1390;p77"/>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1391" name="Google Shape;1391;p77"/>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392" name="Google Shape;1392;p77"/>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sp>
        <p:nvSpPr>
          <p:cNvPr id="1393" name="Google Shape;1393;p77"/>
          <p:cNvSpPr txBox="1"/>
          <p:nvPr>
            <p:ph type="title"/>
          </p:nvPr>
        </p:nvSpPr>
        <p:spPr>
          <a:xfrm flipH="1">
            <a:off x="524150" y="334900"/>
            <a:ext cx="8098500" cy="5100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2400"/>
              <a:buFont typeface="Gowun Batang"/>
              <a:buNone/>
              <a:defRPr sz="2400"/>
            </a:lvl1pPr>
            <a:lvl2pPr lvl="1">
              <a:spcBef>
                <a:spcPts val="0"/>
              </a:spcBef>
              <a:spcAft>
                <a:spcPts val="0"/>
              </a:spcAft>
              <a:buClr>
                <a:schemeClr val="lt1"/>
              </a:buClr>
              <a:buSzPts val="2400"/>
              <a:buFont typeface="Gowun Batang"/>
              <a:buNone/>
              <a:defRPr sz="2400"/>
            </a:lvl2pPr>
            <a:lvl3pPr lvl="2">
              <a:spcBef>
                <a:spcPts val="0"/>
              </a:spcBef>
              <a:spcAft>
                <a:spcPts val="0"/>
              </a:spcAft>
              <a:buClr>
                <a:schemeClr val="lt1"/>
              </a:buClr>
              <a:buSzPts val="2400"/>
              <a:buFont typeface="Gowun Batang"/>
              <a:buNone/>
              <a:defRPr sz="2400"/>
            </a:lvl3pPr>
            <a:lvl4pPr lvl="3">
              <a:spcBef>
                <a:spcPts val="0"/>
              </a:spcBef>
              <a:spcAft>
                <a:spcPts val="0"/>
              </a:spcAft>
              <a:buClr>
                <a:schemeClr val="lt1"/>
              </a:buClr>
              <a:buSzPts val="2400"/>
              <a:buFont typeface="Gowun Batang"/>
              <a:buNone/>
              <a:defRPr sz="2400"/>
            </a:lvl4pPr>
            <a:lvl5pPr lvl="4">
              <a:spcBef>
                <a:spcPts val="0"/>
              </a:spcBef>
              <a:spcAft>
                <a:spcPts val="0"/>
              </a:spcAft>
              <a:buClr>
                <a:schemeClr val="lt1"/>
              </a:buClr>
              <a:buSzPts val="2400"/>
              <a:buFont typeface="Gowun Batang"/>
              <a:buNone/>
              <a:defRPr sz="2400"/>
            </a:lvl5pPr>
            <a:lvl6pPr lvl="5">
              <a:spcBef>
                <a:spcPts val="0"/>
              </a:spcBef>
              <a:spcAft>
                <a:spcPts val="0"/>
              </a:spcAft>
              <a:buClr>
                <a:schemeClr val="lt1"/>
              </a:buClr>
              <a:buSzPts val="2400"/>
              <a:buFont typeface="Gowun Batang"/>
              <a:buNone/>
              <a:defRPr sz="2400"/>
            </a:lvl6pPr>
            <a:lvl7pPr lvl="6">
              <a:spcBef>
                <a:spcPts val="0"/>
              </a:spcBef>
              <a:spcAft>
                <a:spcPts val="0"/>
              </a:spcAft>
              <a:buClr>
                <a:schemeClr val="lt1"/>
              </a:buClr>
              <a:buSzPts val="2400"/>
              <a:buFont typeface="Gowun Batang"/>
              <a:buNone/>
              <a:defRPr sz="2400"/>
            </a:lvl7pPr>
            <a:lvl8pPr lvl="7">
              <a:spcBef>
                <a:spcPts val="0"/>
              </a:spcBef>
              <a:spcAft>
                <a:spcPts val="0"/>
              </a:spcAft>
              <a:buClr>
                <a:schemeClr val="lt1"/>
              </a:buClr>
              <a:buSzPts val="2400"/>
              <a:buFont typeface="Gowun Batang"/>
              <a:buNone/>
              <a:defRPr sz="2400"/>
            </a:lvl8pPr>
            <a:lvl9pPr lvl="8">
              <a:spcBef>
                <a:spcPts val="0"/>
              </a:spcBef>
              <a:spcAft>
                <a:spcPts val="0"/>
              </a:spcAft>
              <a:buClr>
                <a:schemeClr val="lt1"/>
              </a:buClr>
              <a:buSzPts val="2400"/>
              <a:buFont typeface="Gowun Batang"/>
              <a:buNone/>
              <a:defRPr sz="2400"/>
            </a:lvl9pPr>
          </a:lstStyle>
          <a:p/>
        </p:txBody>
      </p:sp>
      <p:cxnSp>
        <p:nvCxnSpPr>
          <p:cNvPr id="1394" name="Google Shape;1394;p77"/>
          <p:cNvCxnSpPr/>
          <p:nvPr/>
        </p:nvCxnSpPr>
        <p:spPr>
          <a:xfrm>
            <a:off x="521250" y="841675"/>
            <a:ext cx="86232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 ALT 1">
  <p:cSld name="BLANK_1_1_1_1_1_1_1_1_1_1_1_1_1_1_1_1_1_1_1_1_1">
    <p:bg>
      <p:bgPr>
        <a:solidFill>
          <a:schemeClr val="lt2"/>
        </a:solidFill>
      </p:bgPr>
    </p:bg>
    <p:spTree>
      <p:nvGrpSpPr>
        <p:cNvPr id="1395" name="Shape 1395"/>
        <p:cNvGrpSpPr/>
        <p:nvPr/>
      </p:nvGrpSpPr>
      <p:grpSpPr>
        <a:xfrm>
          <a:off x="0" y="0"/>
          <a:ext cx="0" cy="0"/>
          <a:chOff x="0" y="0"/>
          <a:chExt cx="0" cy="0"/>
        </a:xfrm>
      </p:grpSpPr>
      <p:sp>
        <p:nvSpPr>
          <p:cNvPr id="1396" name="Google Shape;1396;p78"/>
          <p:cNvSpPr txBox="1"/>
          <p:nvPr>
            <p:ph idx="1"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1397" name="Google Shape;1397;p78"/>
          <p:cNvSpPr txBox="1"/>
          <p:nvPr>
            <p:ph idx="2"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1398" name="Google Shape;1398;p78"/>
          <p:cNvSpPr txBox="1"/>
          <p:nvPr>
            <p:ph idx="3"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1399" name="Google Shape;1399;p78"/>
          <p:cNvSpPr/>
          <p:nvPr>
            <p:ph idx="4" type="pic"/>
          </p:nvPr>
        </p:nvSpPr>
        <p:spPr>
          <a:xfrm>
            <a:off x="1907087" y="1245243"/>
            <a:ext cx="1868700" cy="1051200"/>
          </a:xfrm>
          <a:prstGeom prst="roundRect">
            <a:avLst>
              <a:gd fmla="val 6865" name="adj"/>
            </a:avLst>
          </a:prstGeom>
          <a:noFill/>
          <a:ln>
            <a:noFill/>
          </a:ln>
        </p:spPr>
      </p:sp>
      <p:sp>
        <p:nvSpPr>
          <p:cNvPr id="1400" name="Google Shape;1400;p78"/>
          <p:cNvSpPr/>
          <p:nvPr>
            <p:ph idx="5" type="pic"/>
          </p:nvPr>
        </p:nvSpPr>
        <p:spPr>
          <a:xfrm>
            <a:off x="3898886" y="1245243"/>
            <a:ext cx="1868700" cy="1051200"/>
          </a:xfrm>
          <a:prstGeom prst="roundRect">
            <a:avLst>
              <a:gd fmla="val 6865" name="adj"/>
            </a:avLst>
          </a:prstGeom>
          <a:noFill/>
          <a:ln>
            <a:noFill/>
          </a:ln>
        </p:spPr>
      </p:sp>
      <p:sp>
        <p:nvSpPr>
          <p:cNvPr id="1401" name="Google Shape;1401;p78"/>
          <p:cNvSpPr/>
          <p:nvPr>
            <p:ph idx="6" type="pic"/>
          </p:nvPr>
        </p:nvSpPr>
        <p:spPr>
          <a:xfrm>
            <a:off x="5890685" y="1245243"/>
            <a:ext cx="1868700" cy="1051200"/>
          </a:xfrm>
          <a:prstGeom prst="roundRect">
            <a:avLst>
              <a:gd fmla="val 6865" name="adj"/>
            </a:avLst>
          </a:prstGeom>
          <a:noFill/>
          <a:ln>
            <a:noFill/>
          </a:ln>
        </p:spPr>
      </p:sp>
      <p:sp>
        <p:nvSpPr>
          <p:cNvPr id="1402" name="Google Shape;1402;p78"/>
          <p:cNvSpPr/>
          <p:nvPr>
            <p:ph idx="7" type="pic"/>
          </p:nvPr>
        </p:nvSpPr>
        <p:spPr>
          <a:xfrm>
            <a:off x="1907087" y="2409575"/>
            <a:ext cx="1868700" cy="1051200"/>
          </a:xfrm>
          <a:prstGeom prst="roundRect">
            <a:avLst>
              <a:gd fmla="val 6865" name="adj"/>
            </a:avLst>
          </a:prstGeom>
          <a:noFill/>
          <a:ln>
            <a:noFill/>
          </a:ln>
        </p:spPr>
      </p:sp>
      <p:sp>
        <p:nvSpPr>
          <p:cNvPr id="1403" name="Google Shape;1403;p78"/>
          <p:cNvSpPr/>
          <p:nvPr>
            <p:ph idx="8" type="pic"/>
          </p:nvPr>
        </p:nvSpPr>
        <p:spPr>
          <a:xfrm>
            <a:off x="3898886" y="2409575"/>
            <a:ext cx="1868700" cy="1051200"/>
          </a:xfrm>
          <a:prstGeom prst="roundRect">
            <a:avLst>
              <a:gd fmla="val 6865" name="adj"/>
            </a:avLst>
          </a:prstGeom>
          <a:noFill/>
          <a:ln>
            <a:noFill/>
          </a:ln>
        </p:spPr>
      </p:sp>
      <p:sp>
        <p:nvSpPr>
          <p:cNvPr id="1404" name="Google Shape;1404;p78"/>
          <p:cNvSpPr/>
          <p:nvPr>
            <p:ph idx="9" type="pic"/>
          </p:nvPr>
        </p:nvSpPr>
        <p:spPr>
          <a:xfrm>
            <a:off x="5890685" y="2409575"/>
            <a:ext cx="1868700" cy="1051200"/>
          </a:xfrm>
          <a:prstGeom prst="roundRect">
            <a:avLst>
              <a:gd fmla="val 6865" name="adj"/>
            </a:avLst>
          </a:prstGeom>
          <a:noFill/>
          <a:ln>
            <a:noFill/>
          </a:ln>
        </p:spPr>
      </p:sp>
      <p:sp>
        <p:nvSpPr>
          <p:cNvPr id="1405" name="Google Shape;1405;p78"/>
          <p:cNvSpPr/>
          <p:nvPr>
            <p:ph idx="13" type="pic"/>
          </p:nvPr>
        </p:nvSpPr>
        <p:spPr>
          <a:xfrm>
            <a:off x="1907087" y="3573907"/>
            <a:ext cx="1868700" cy="1051200"/>
          </a:xfrm>
          <a:prstGeom prst="roundRect">
            <a:avLst>
              <a:gd fmla="val 6865" name="adj"/>
            </a:avLst>
          </a:prstGeom>
          <a:noFill/>
          <a:ln>
            <a:noFill/>
          </a:ln>
        </p:spPr>
      </p:sp>
      <p:sp>
        <p:nvSpPr>
          <p:cNvPr id="1406" name="Google Shape;1406;p78"/>
          <p:cNvSpPr/>
          <p:nvPr>
            <p:ph idx="14" type="pic"/>
          </p:nvPr>
        </p:nvSpPr>
        <p:spPr>
          <a:xfrm>
            <a:off x="3898886" y="3573907"/>
            <a:ext cx="1868700" cy="1051200"/>
          </a:xfrm>
          <a:prstGeom prst="roundRect">
            <a:avLst>
              <a:gd fmla="val 6865" name="adj"/>
            </a:avLst>
          </a:prstGeom>
          <a:noFill/>
          <a:ln>
            <a:noFill/>
          </a:ln>
        </p:spPr>
      </p:sp>
      <p:sp>
        <p:nvSpPr>
          <p:cNvPr id="1407" name="Google Shape;1407;p78"/>
          <p:cNvSpPr/>
          <p:nvPr>
            <p:ph idx="15" type="pic"/>
          </p:nvPr>
        </p:nvSpPr>
        <p:spPr>
          <a:xfrm>
            <a:off x="5890685" y="3573907"/>
            <a:ext cx="1868700" cy="1051200"/>
          </a:xfrm>
          <a:prstGeom prst="roundRect">
            <a:avLst>
              <a:gd fmla="val 6865" name="adj"/>
            </a:avLst>
          </a:prstGeom>
          <a:noFill/>
          <a:ln>
            <a:noFill/>
          </a:ln>
        </p:spPr>
      </p:sp>
      <p:cxnSp>
        <p:nvCxnSpPr>
          <p:cNvPr id="1408" name="Google Shape;1408;p78"/>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409" name="Google Shape;1409;p78"/>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1410" name="Google Shape;1410;p78"/>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411" name="Google Shape;1411;p78"/>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sp>
        <p:nvSpPr>
          <p:cNvPr id="1412" name="Google Shape;1412;p78"/>
          <p:cNvSpPr txBox="1"/>
          <p:nvPr>
            <p:ph type="title"/>
          </p:nvPr>
        </p:nvSpPr>
        <p:spPr>
          <a:xfrm flipH="1">
            <a:off x="524150" y="334900"/>
            <a:ext cx="8098500" cy="5100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2400"/>
              <a:buFont typeface="Gowun Batang"/>
              <a:buNone/>
              <a:defRPr sz="2400"/>
            </a:lvl1pPr>
            <a:lvl2pPr lvl="1">
              <a:spcBef>
                <a:spcPts val="0"/>
              </a:spcBef>
              <a:spcAft>
                <a:spcPts val="0"/>
              </a:spcAft>
              <a:buClr>
                <a:schemeClr val="lt1"/>
              </a:buClr>
              <a:buSzPts val="2400"/>
              <a:buFont typeface="Gowun Batang"/>
              <a:buNone/>
              <a:defRPr sz="2400"/>
            </a:lvl2pPr>
            <a:lvl3pPr lvl="2">
              <a:spcBef>
                <a:spcPts val="0"/>
              </a:spcBef>
              <a:spcAft>
                <a:spcPts val="0"/>
              </a:spcAft>
              <a:buClr>
                <a:schemeClr val="lt1"/>
              </a:buClr>
              <a:buSzPts val="2400"/>
              <a:buFont typeface="Gowun Batang"/>
              <a:buNone/>
              <a:defRPr sz="2400"/>
            </a:lvl3pPr>
            <a:lvl4pPr lvl="3">
              <a:spcBef>
                <a:spcPts val="0"/>
              </a:spcBef>
              <a:spcAft>
                <a:spcPts val="0"/>
              </a:spcAft>
              <a:buClr>
                <a:schemeClr val="lt1"/>
              </a:buClr>
              <a:buSzPts val="2400"/>
              <a:buFont typeface="Gowun Batang"/>
              <a:buNone/>
              <a:defRPr sz="2400"/>
            </a:lvl4pPr>
            <a:lvl5pPr lvl="4">
              <a:spcBef>
                <a:spcPts val="0"/>
              </a:spcBef>
              <a:spcAft>
                <a:spcPts val="0"/>
              </a:spcAft>
              <a:buClr>
                <a:schemeClr val="lt1"/>
              </a:buClr>
              <a:buSzPts val="2400"/>
              <a:buFont typeface="Gowun Batang"/>
              <a:buNone/>
              <a:defRPr sz="2400"/>
            </a:lvl5pPr>
            <a:lvl6pPr lvl="5">
              <a:spcBef>
                <a:spcPts val="0"/>
              </a:spcBef>
              <a:spcAft>
                <a:spcPts val="0"/>
              </a:spcAft>
              <a:buClr>
                <a:schemeClr val="lt1"/>
              </a:buClr>
              <a:buSzPts val="2400"/>
              <a:buFont typeface="Gowun Batang"/>
              <a:buNone/>
              <a:defRPr sz="2400"/>
            </a:lvl6pPr>
            <a:lvl7pPr lvl="6">
              <a:spcBef>
                <a:spcPts val="0"/>
              </a:spcBef>
              <a:spcAft>
                <a:spcPts val="0"/>
              </a:spcAft>
              <a:buClr>
                <a:schemeClr val="lt1"/>
              </a:buClr>
              <a:buSzPts val="2400"/>
              <a:buFont typeface="Gowun Batang"/>
              <a:buNone/>
              <a:defRPr sz="2400"/>
            </a:lvl7pPr>
            <a:lvl8pPr lvl="7">
              <a:spcBef>
                <a:spcPts val="0"/>
              </a:spcBef>
              <a:spcAft>
                <a:spcPts val="0"/>
              </a:spcAft>
              <a:buClr>
                <a:schemeClr val="lt1"/>
              </a:buClr>
              <a:buSzPts val="2400"/>
              <a:buFont typeface="Gowun Batang"/>
              <a:buNone/>
              <a:defRPr sz="2400"/>
            </a:lvl8pPr>
            <a:lvl9pPr lvl="8">
              <a:spcBef>
                <a:spcPts val="0"/>
              </a:spcBef>
              <a:spcAft>
                <a:spcPts val="0"/>
              </a:spcAft>
              <a:buClr>
                <a:schemeClr val="lt1"/>
              </a:buClr>
              <a:buSzPts val="2400"/>
              <a:buFont typeface="Gowun Batang"/>
              <a:buNone/>
              <a:defRPr sz="2400"/>
            </a:lvl9pPr>
          </a:lstStyle>
          <a:p/>
        </p:txBody>
      </p:sp>
      <p:cxnSp>
        <p:nvCxnSpPr>
          <p:cNvPr id="1413" name="Google Shape;1413;p78"/>
          <p:cNvCxnSpPr/>
          <p:nvPr/>
        </p:nvCxnSpPr>
        <p:spPr>
          <a:xfrm>
            <a:off x="521250" y="841675"/>
            <a:ext cx="86232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14" name="Shape 1414"/>
        <p:cNvGrpSpPr/>
        <p:nvPr/>
      </p:nvGrpSpPr>
      <p:grpSpPr>
        <a:xfrm>
          <a:off x="0" y="0"/>
          <a:ext cx="0" cy="0"/>
          <a:chOff x="0" y="0"/>
          <a:chExt cx="0" cy="0"/>
        </a:xfrm>
      </p:grpSpPr>
      <p:sp>
        <p:nvSpPr>
          <p:cNvPr id="1415" name="Google Shape;1415;p79"/>
          <p:cNvSpPr txBox="1"/>
          <p:nvPr>
            <p:ph type="ctrTitle"/>
          </p:nvPr>
        </p:nvSpPr>
        <p:spPr>
          <a:xfrm>
            <a:off x="311708" y="744575"/>
            <a:ext cx="8520600" cy="2052600"/>
          </a:xfrm>
          <a:prstGeom prst="rect">
            <a:avLst/>
          </a:prstGeom>
        </p:spPr>
        <p:txBody>
          <a:bodyPr anchorCtr="0" anchor="b" bIns="91425" lIns="91425" spcFirstLastPara="1" rIns="91425" wrap="square" tIns="91425">
            <a:sp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16" name="Google Shape;1416;p79"/>
          <p:cNvSpPr txBox="1"/>
          <p:nvPr>
            <p:ph idx="1" type="subTitle"/>
          </p:nvPr>
        </p:nvSpPr>
        <p:spPr>
          <a:xfrm>
            <a:off x="311700" y="2834125"/>
            <a:ext cx="8520600" cy="792600"/>
          </a:xfrm>
          <a:prstGeom prst="rect">
            <a:avLst/>
          </a:prstGeom>
        </p:spPr>
        <p:txBody>
          <a:bodyPr anchorCtr="0" anchor="t" bIns="91425" lIns="91425" spcFirstLastPara="1" rIns="91425" wrap="square" tIns="91425">
            <a:spAutoFit/>
          </a:bodyPr>
          <a:lstStyle>
            <a:lvl1pPr lvl="0" algn="ctr">
              <a:lnSpc>
                <a:spcPct val="100000"/>
              </a:lnSpc>
              <a:spcBef>
                <a:spcPts val="0"/>
              </a:spcBef>
              <a:spcAft>
                <a:spcPts val="0"/>
              </a:spcAft>
              <a:buSzPts val="2800"/>
              <a:buNone/>
              <a:defRPr sz="2800"/>
            </a:lvl1pPr>
            <a:lvl2pPr lvl="1" algn="ctr">
              <a:lnSpc>
                <a:spcPct val="100000"/>
              </a:lnSpc>
              <a:spcBef>
                <a:spcPts val="800"/>
              </a:spcBef>
              <a:spcAft>
                <a:spcPts val="0"/>
              </a:spcAft>
              <a:buSzPts val="2800"/>
              <a:buNone/>
              <a:defRPr sz="2800"/>
            </a:lvl2pPr>
            <a:lvl3pPr lvl="2" algn="ctr">
              <a:lnSpc>
                <a:spcPct val="100000"/>
              </a:lnSpc>
              <a:spcBef>
                <a:spcPts val="800"/>
              </a:spcBef>
              <a:spcAft>
                <a:spcPts val="0"/>
              </a:spcAft>
              <a:buSzPts val="2800"/>
              <a:buNone/>
              <a:defRPr sz="2800"/>
            </a:lvl3pPr>
            <a:lvl4pPr lvl="3" algn="ctr">
              <a:lnSpc>
                <a:spcPct val="100000"/>
              </a:lnSpc>
              <a:spcBef>
                <a:spcPts val="800"/>
              </a:spcBef>
              <a:spcAft>
                <a:spcPts val="0"/>
              </a:spcAft>
              <a:buSzPts val="2800"/>
              <a:buNone/>
              <a:defRPr sz="2800"/>
            </a:lvl4pPr>
            <a:lvl5pPr lvl="4" algn="ctr">
              <a:lnSpc>
                <a:spcPct val="100000"/>
              </a:lnSpc>
              <a:spcBef>
                <a:spcPts val="800"/>
              </a:spcBef>
              <a:spcAft>
                <a:spcPts val="0"/>
              </a:spcAft>
              <a:buSzPts val="2800"/>
              <a:buNone/>
              <a:defRPr sz="2800"/>
            </a:lvl5pPr>
            <a:lvl6pPr lvl="5" algn="ctr">
              <a:lnSpc>
                <a:spcPct val="100000"/>
              </a:lnSpc>
              <a:spcBef>
                <a:spcPts val="800"/>
              </a:spcBef>
              <a:spcAft>
                <a:spcPts val="0"/>
              </a:spcAft>
              <a:buSzPts val="2800"/>
              <a:buNone/>
              <a:defRPr sz="2800"/>
            </a:lvl6pPr>
            <a:lvl7pPr lvl="6" algn="ctr">
              <a:lnSpc>
                <a:spcPct val="100000"/>
              </a:lnSpc>
              <a:spcBef>
                <a:spcPts val="800"/>
              </a:spcBef>
              <a:spcAft>
                <a:spcPts val="0"/>
              </a:spcAft>
              <a:buSzPts val="2800"/>
              <a:buNone/>
              <a:defRPr sz="2800"/>
            </a:lvl7pPr>
            <a:lvl8pPr lvl="7" algn="ctr">
              <a:lnSpc>
                <a:spcPct val="100000"/>
              </a:lnSpc>
              <a:spcBef>
                <a:spcPts val="800"/>
              </a:spcBef>
              <a:spcAft>
                <a:spcPts val="0"/>
              </a:spcAft>
              <a:buSzPts val="2800"/>
              <a:buNone/>
              <a:defRPr sz="2800"/>
            </a:lvl8pPr>
            <a:lvl9pPr lvl="8" algn="ctr">
              <a:lnSpc>
                <a:spcPct val="100000"/>
              </a:lnSpc>
              <a:spcBef>
                <a:spcPts val="800"/>
              </a:spcBef>
              <a:spcAft>
                <a:spcPts val="0"/>
              </a:spcAft>
              <a:buSzPts val="2800"/>
              <a:buNone/>
              <a:defRPr sz="28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1417" name="Shape 1417"/>
        <p:cNvGrpSpPr/>
        <p:nvPr/>
      </p:nvGrpSpPr>
      <p:grpSpPr>
        <a:xfrm>
          <a:off x="0" y="0"/>
          <a:ext cx="0" cy="0"/>
          <a:chOff x="0" y="0"/>
          <a:chExt cx="0" cy="0"/>
        </a:xfrm>
      </p:grpSpPr>
      <p:sp>
        <p:nvSpPr>
          <p:cNvPr id="1418" name="Google Shape;1418;p80"/>
          <p:cNvSpPr txBox="1"/>
          <p:nvPr>
            <p:ph type="title"/>
          </p:nvPr>
        </p:nvSpPr>
        <p:spPr>
          <a:xfrm>
            <a:off x="265500" y="1233175"/>
            <a:ext cx="4045200" cy="1482300"/>
          </a:xfrm>
          <a:prstGeom prst="rect">
            <a:avLst/>
          </a:prstGeom>
        </p:spPr>
        <p:txBody>
          <a:bodyPr anchorCtr="0" anchor="b" bIns="91425" lIns="91425" spcFirstLastPara="1" rIns="91425" wrap="square" tIns="91425">
            <a:sp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419" name="Google Shape;1419;p80"/>
          <p:cNvSpPr txBox="1"/>
          <p:nvPr>
            <p:ph idx="1" type="subTitle"/>
          </p:nvPr>
        </p:nvSpPr>
        <p:spPr>
          <a:xfrm>
            <a:off x="265500" y="2803075"/>
            <a:ext cx="4045200" cy="1235100"/>
          </a:xfrm>
          <a:prstGeom prst="rect">
            <a:avLst/>
          </a:prstGeom>
        </p:spPr>
        <p:txBody>
          <a:bodyPr anchorCtr="0" anchor="t" bIns="91425" lIns="91425" spcFirstLastPara="1" rIns="91425" wrap="square" tIns="91425">
            <a:spAutoFit/>
          </a:bodyPr>
          <a:lstStyle>
            <a:lvl1pPr lvl="0" algn="ctr">
              <a:lnSpc>
                <a:spcPct val="100000"/>
              </a:lnSpc>
              <a:spcBef>
                <a:spcPts val="0"/>
              </a:spcBef>
              <a:spcAft>
                <a:spcPts val="0"/>
              </a:spcAft>
              <a:buSzPts val="2100"/>
              <a:buNone/>
              <a:defRPr sz="2100"/>
            </a:lvl1pPr>
            <a:lvl2pPr lvl="1" algn="ctr">
              <a:lnSpc>
                <a:spcPct val="100000"/>
              </a:lnSpc>
              <a:spcBef>
                <a:spcPts val="800"/>
              </a:spcBef>
              <a:spcAft>
                <a:spcPts val="0"/>
              </a:spcAft>
              <a:buSzPts val="2100"/>
              <a:buNone/>
              <a:defRPr sz="2100"/>
            </a:lvl2pPr>
            <a:lvl3pPr lvl="2" algn="ctr">
              <a:lnSpc>
                <a:spcPct val="100000"/>
              </a:lnSpc>
              <a:spcBef>
                <a:spcPts val="800"/>
              </a:spcBef>
              <a:spcAft>
                <a:spcPts val="0"/>
              </a:spcAft>
              <a:buSzPts val="2100"/>
              <a:buNone/>
              <a:defRPr sz="2100"/>
            </a:lvl3pPr>
            <a:lvl4pPr lvl="3" algn="ctr">
              <a:lnSpc>
                <a:spcPct val="100000"/>
              </a:lnSpc>
              <a:spcBef>
                <a:spcPts val="800"/>
              </a:spcBef>
              <a:spcAft>
                <a:spcPts val="0"/>
              </a:spcAft>
              <a:buSzPts val="2100"/>
              <a:buNone/>
              <a:defRPr sz="2100"/>
            </a:lvl4pPr>
            <a:lvl5pPr lvl="4" algn="ctr">
              <a:lnSpc>
                <a:spcPct val="100000"/>
              </a:lnSpc>
              <a:spcBef>
                <a:spcPts val="800"/>
              </a:spcBef>
              <a:spcAft>
                <a:spcPts val="0"/>
              </a:spcAft>
              <a:buSzPts val="2100"/>
              <a:buNone/>
              <a:defRPr sz="2100"/>
            </a:lvl5pPr>
            <a:lvl6pPr lvl="5" algn="ctr">
              <a:lnSpc>
                <a:spcPct val="100000"/>
              </a:lnSpc>
              <a:spcBef>
                <a:spcPts val="800"/>
              </a:spcBef>
              <a:spcAft>
                <a:spcPts val="0"/>
              </a:spcAft>
              <a:buSzPts val="2100"/>
              <a:buNone/>
              <a:defRPr sz="2100"/>
            </a:lvl6pPr>
            <a:lvl7pPr lvl="6" algn="ctr">
              <a:lnSpc>
                <a:spcPct val="100000"/>
              </a:lnSpc>
              <a:spcBef>
                <a:spcPts val="800"/>
              </a:spcBef>
              <a:spcAft>
                <a:spcPts val="0"/>
              </a:spcAft>
              <a:buSzPts val="2100"/>
              <a:buNone/>
              <a:defRPr sz="2100"/>
            </a:lvl7pPr>
            <a:lvl8pPr lvl="7" algn="ctr">
              <a:lnSpc>
                <a:spcPct val="100000"/>
              </a:lnSpc>
              <a:spcBef>
                <a:spcPts val="800"/>
              </a:spcBef>
              <a:spcAft>
                <a:spcPts val="0"/>
              </a:spcAft>
              <a:buSzPts val="2100"/>
              <a:buNone/>
              <a:defRPr sz="2100"/>
            </a:lvl8pPr>
            <a:lvl9pPr lvl="8" algn="ctr">
              <a:lnSpc>
                <a:spcPct val="100000"/>
              </a:lnSpc>
              <a:spcBef>
                <a:spcPts val="800"/>
              </a:spcBef>
              <a:spcAft>
                <a:spcPts val="0"/>
              </a:spcAft>
              <a:buSzPts val="2100"/>
              <a:buNone/>
              <a:defRPr sz="2100"/>
            </a:lvl9pPr>
          </a:lstStyle>
          <a:p/>
        </p:txBody>
      </p:sp>
      <p:sp>
        <p:nvSpPr>
          <p:cNvPr id="1420" name="Google Shape;1420;p80"/>
          <p:cNvSpPr txBox="1"/>
          <p:nvPr>
            <p:ph idx="2" type="body"/>
          </p:nvPr>
        </p:nvSpPr>
        <p:spPr>
          <a:xfrm>
            <a:off x="4939500" y="724075"/>
            <a:ext cx="3837000" cy="3695100"/>
          </a:xfrm>
          <a:prstGeom prst="rect">
            <a:avLst/>
          </a:prstGeom>
        </p:spPr>
        <p:txBody>
          <a:bodyPr anchorCtr="0" anchor="ctr"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Highlights">
  <p:cSld name="BLANK_1_1_1_1_1_1_1_3_1">
    <p:bg>
      <p:bgPr>
        <a:solidFill>
          <a:schemeClr val="lt2"/>
        </a:solidFill>
      </p:bgPr>
    </p:bg>
    <p:spTree>
      <p:nvGrpSpPr>
        <p:cNvPr id="153" name="Shape 153"/>
        <p:cNvGrpSpPr/>
        <p:nvPr/>
      </p:nvGrpSpPr>
      <p:grpSpPr>
        <a:xfrm>
          <a:off x="0" y="0"/>
          <a:ext cx="0" cy="0"/>
          <a:chOff x="0" y="0"/>
          <a:chExt cx="0" cy="0"/>
        </a:xfrm>
      </p:grpSpPr>
      <p:sp>
        <p:nvSpPr>
          <p:cNvPr id="154" name="Google Shape;154;p9"/>
          <p:cNvSpPr txBox="1"/>
          <p:nvPr>
            <p:ph idx="1" type="body"/>
          </p:nvPr>
        </p:nvSpPr>
        <p:spPr>
          <a:xfrm>
            <a:off x="5810300" y="1307625"/>
            <a:ext cx="2812500" cy="2065800"/>
          </a:xfrm>
          <a:prstGeom prst="rect">
            <a:avLst/>
          </a:prstGeom>
        </p:spPr>
        <p:txBody>
          <a:bodyPr anchorCtr="0" anchor="t" bIns="182875" lIns="182875" spcFirstLastPara="1" rIns="182875" wrap="square" tIns="274300">
            <a:noAutofit/>
          </a:bodyPr>
          <a:lstStyle>
            <a:lvl1pPr indent="-304800" lvl="0" marL="457200">
              <a:spcBef>
                <a:spcPts val="0"/>
              </a:spcBef>
              <a:spcAft>
                <a:spcPts val="0"/>
              </a:spcAft>
              <a:buSzPts val="1200"/>
              <a:buFont typeface="Inter Light"/>
              <a:buChar char="●"/>
              <a:defRPr>
                <a:latin typeface="Inter Light"/>
                <a:ea typeface="Inter Light"/>
                <a:cs typeface="Inter Light"/>
                <a:sym typeface="Inter Light"/>
              </a:defRPr>
            </a:lvl1pPr>
            <a:lvl2pPr indent="-304800" lvl="1" marL="914400">
              <a:spcBef>
                <a:spcPts val="800"/>
              </a:spcBef>
              <a:spcAft>
                <a:spcPts val="0"/>
              </a:spcAft>
              <a:buSzPts val="1200"/>
              <a:buFont typeface="Inter Light"/>
              <a:buChar char="○"/>
              <a:defRPr>
                <a:latin typeface="Inter Light"/>
                <a:ea typeface="Inter Light"/>
                <a:cs typeface="Inter Light"/>
                <a:sym typeface="Inter Light"/>
              </a:defRPr>
            </a:lvl2pPr>
            <a:lvl3pPr indent="-292100" lvl="2" marL="1371600">
              <a:spcBef>
                <a:spcPts val="800"/>
              </a:spcBef>
              <a:spcAft>
                <a:spcPts val="0"/>
              </a:spcAft>
              <a:buSzPts val="1000"/>
              <a:buFont typeface="Inter Light"/>
              <a:buChar char="■"/>
              <a:defRPr sz="1000">
                <a:latin typeface="Inter Light"/>
                <a:ea typeface="Inter Light"/>
                <a:cs typeface="Inter Light"/>
                <a:sym typeface="Inter Light"/>
              </a:defRPr>
            </a:lvl3pPr>
            <a:lvl4pPr indent="-304800" lvl="3" marL="1828800">
              <a:spcBef>
                <a:spcPts val="800"/>
              </a:spcBef>
              <a:spcAft>
                <a:spcPts val="0"/>
              </a:spcAft>
              <a:buSzPts val="1200"/>
              <a:buFont typeface="Inter Light"/>
              <a:buChar char="●"/>
              <a:defRPr>
                <a:latin typeface="Inter Light"/>
                <a:ea typeface="Inter Light"/>
                <a:cs typeface="Inter Light"/>
                <a:sym typeface="Inter Light"/>
              </a:defRPr>
            </a:lvl4pPr>
            <a:lvl5pPr indent="-304800" lvl="4" marL="2286000">
              <a:spcBef>
                <a:spcPts val="800"/>
              </a:spcBef>
              <a:spcAft>
                <a:spcPts val="0"/>
              </a:spcAft>
              <a:buSzPts val="1200"/>
              <a:buFont typeface="Inter Light"/>
              <a:buChar char="○"/>
              <a:defRPr>
                <a:latin typeface="Inter Light"/>
                <a:ea typeface="Inter Light"/>
                <a:cs typeface="Inter Light"/>
                <a:sym typeface="Inter Light"/>
              </a:defRPr>
            </a:lvl5pPr>
            <a:lvl6pPr indent="-304800" lvl="5" marL="2743200">
              <a:spcBef>
                <a:spcPts val="800"/>
              </a:spcBef>
              <a:spcAft>
                <a:spcPts val="0"/>
              </a:spcAft>
              <a:buSzPts val="1200"/>
              <a:buFont typeface="Inter Light"/>
              <a:buChar char="■"/>
              <a:defRPr>
                <a:latin typeface="Inter Light"/>
                <a:ea typeface="Inter Light"/>
                <a:cs typeface="Inter Light"/>
                <a:sym typeface="Inter Light"/>
              </a:defRPr>
            </a:lvl6pPr>
            <a:lvl7pPr indent="-304800" lvl="6" marL="3200400">
              <a:spcBef>
                <a:spcPts val="800"/>
              </a:spcBef>
              <a:spcAft>
                <a:spcPts val="0"/>
              </a:spcAft>
              <a:buSzPts val="1200"/>
              <a:buFont typeface="Inter Light"/>
              <a:buChar char="●"/>
              <a:defRPr>
                <a:latin typeface="Inter Light"/>
                <a:ea typeface="Inter Light"/>
                <a:cs typeface="Inter Light"/>
                <a:sym typeface="Inter Light"/>
              </a:defRPr>
            </a:lvl7pPr>
            <a:lvl8pPr indent="-304800" lvl="7" marL="3657600">
              <a:spcBef>
                <a:spcPts val="800"/>
              </a:spcBef>
              <a:spcAft>
                <a:spcPts val="0"/>
              </a:spcAft>
              <a:buSzPts val="1200"/>
              <a:buFont typeface="Inter Light"/>
              <a:buChar char="○"/>
              <a:defRPr>
                <a:latin typeface="Inter Light"/>
                <a:ea typeface="Inter Light"/>
                <a:cs typeface="Inter Light"/>
                <a:sym typeface="Inter Light"/>
              </a:defRPr>
            </a:lvl8pPr>
            <a:lvl9pPr indent="-304800" lvl="8" marL="4114800">
              <a:spcBef>
                <a:spcPts val="800"/>
              </a:spcBef>
              <a:spcAft>
                <a:spcPts val="800"/>
              </a:spcAft>
              <a:buSzPts val="1200"/>
              <a:buFont typeface="Inter Light"/>
              <a:buChar char="■"/>
              <a:defRPr>
                <a:latin typeface="Inter Light"/>
                <a:ea typeface="Inter Light"/>
                <a:cs typeface="Inter Light"/>
                <a:sym typeface="Inter Light"/>
              </a:defRPr>
            </a:lvl9pPr>
          </a:lstStyle>
          <a:p/>
        </p:txBody>
      </p:sp>
      <p:sp>
        <p:nvSpPr>
          <p:cNvPr id="155" name="Google Shape;155;p9"/>
          <p:cNvSpPr txBox="1"/>
          <p:nvPr>
            <p:ph type="title"/>
          </p:nvPr>
        </p:nvSpPr>
        <p:spPr>
          <a:xfrm>
            <a:off x="520900" y="1748175"/>
            <a:ext cx="2377800" cy="926100"/>
          </a:xfrm>
          <a:prstGeom prst="rect">
            <a:avLst/>
          </a:prstGeom>
        </p:spPr>
        <p:txBody>
          <a:bodyPr anchorCtr="0" anchor="ctr" bIns="91425" lIns="228600" spcFirstLastPara="1" rIns="182875" wrap="square" tIns="91425">
            <a:noAutofit/>
          </a:bodyPr>
          <a:lstStyle>
            <a:lvl1pPr lvl="0">
              <a:spcBef>
                <a:spcPts val="0"/>
              </a:spcBef>
              <a:spcAft>
                <a:spcPts val="0"/>
              </a:spcAft>
              <a:buClr>
                <a:schemeClr val="lt1"/>
              </a:buClr>
              <a:buSzPts val="5500"/>
              <a:buNone/>
              <a:defRPr sz="5500"/>
            </a:lvl1pPr>
            <a:lvl2pPr lvl="1">
              <a:spcBef>
                <a:spcPts val="0"/>
              </a:spcBef>
              <a:spcAft>
                <a:spcPts val="0"/>
              </a:spcAft>
              <a:buClr>
                <a:schemeClr val="lt1"/>
              </a:buClr>
              <a:buSzPts val="5500"/>
              <a:buNone/>
              <a:defRPr sz="5500"/>
            </a:lvl2pPr>
            <a:lvl3pPr lvl="2">
              <a:spcBef>
                <a:spcPts val="0"/>
              </a:spcBef>
              <a:spcAft>
                <a:spcPts val="0"/>
              </a:spcAft>
              <a:buClr>
                <a:schemeClr val="lt1"/>
              </a:buClr>
              <a:buSzPts val="5500"/>
              <a:buNone/>
              <a:defRPr sz="5500"/>
            </a:lvl3pPr>
            <a:lvl4pPr lvl="3">
              <a:spcBef>
                <a:spcPts val="0"/>
              </a:spcBef>
              <a:spcAft>
                <a:spcPts val="0"/>
              </a:spcAft>
              <a:buClr>
                <a:schemeClr val="lt1"/>
              </a:buClr>
              <a:buSzPts val="5500"/>
              <a:buNone/>
              <a:defRPr sz="5500"/>
            </a:lvl4pPr>
            <a:lvl5pPr lvl="4">
              <a:spcBef>
                <a:spcPts val="0"/>
              </a:spcBef>
              <a:spcAft>
                <a:spcPts val="0"/>
              </a:spcAft>
              <a:buClr>
                <a:schemeClr val="lt1"/>
              </a:buClr>
              <a:buSzPts val="5500"/>
              <a:buNone/>
              <a:defRPr sz="5500"/>
            </a:lvl5pPr>
            <a:lvl6pPr lvl="5">
              <a:spcBef>
                <a:spcPts val="0"/>
              </a:spcBef>
              <a:spcAft>
                <a:spcPts val="0"/>
              </a:spcAft>
              <a:buClr>
                <a:schemeClr val="lt1"/>
              </a:buClr>
              <a:buSzPts val="5500"/>
              <a:buNone/>
              <a:defRPr sz="5500"/>
            </a:lvl6pPr>
            <a:lvl7pPr lvl="6">
              <a:spcBef>
                <a:spcPts val="0"/>
              </a:spcBef>
              <a:spcAft>
                <a:spcPts val="0"/>
              </a:spcAft>
              <a:buClr>
                <a:schemeClr val="lt1"/>
              </a:buClr>
              <a:buSzPts val="5500"/>
              <a:buNone/>
              <a:defRPr sz="5500"/>
            </a:lvl7pPr>
            <a:lvl8pPr lvl="7">
              <a:spcBef>
                <a:spcPts val="0"/>
              </a:spcBef>
              <a:spcAft>
                <a:spcPts val="0"/>
              </a:spcAft>
              <a:buClr>
                <a:schemeClr val="lt1"/>
              </a:buClr>
              <a:buSzPts val="5500"/>
              <a:buNone/>
              <a:defRPr sz="5500"/>
            </a:lvl8pPr>
            <a:lvl9pPr lvl="8">
              <a:spcBef>
                <a:spcPts val="0"/>
              </a:spcBef>
              <a:spcAft>
                <a:spcPts val="0"/>
              </a:spcAft>
              <a:buClr>
                <a:schemeClr val="lt1"/>
              </a:buClr>
              <a:buSzPts val="5500"/>
              <a:buNone/>
              <a:defRPr sz="5500"/>
            </a:lvl9pPr>
          </a:lstStyle>
          <a:p/>
        </p:txBody>
      </p:sp>
      <p:sp>
        <p:nvSpPr>
          <p:cNvPr id="156" name="Google Shape;156;p9"/>
          <p:cNvSpPr txBox="1"/>
          <p:nvPr>
            <p:ph idx="2" type="title"/>
          </p:nvPr>
        </p:nvSpPr>
        <p:spPr>
          <a:xfrm>
            <a:off x="520900" y="2674400"/>
            <a:ext cx="2377800" cy="335100"/>
          </a:xfrm>
          <a:prstGeom prst="rect">
            <a:avLst/>
          </a:prstGeom>
        </p:spPr>
        <p:txBody>
          <a:bodyPr anchorCtr="0" anchor="b" bIns="91425" lIns="228600" spcFirstLastPara="1" rIns="91425" wrap="square" tIns="91425">
            <a:noAutofit/>
          </a:bodyPr>
          <a:lstStyle>
            <a:lvl1pPr lvl="0">
              <a:spcBef>
                <a:spcPts val="0"/>
              </a:spcBef>
              <a:spcAft>
                <a:spcPts val="0"/>
              </a:spcAft>
              <a:buSzPts val="1200"/>
              <a:buFont typeface="Inter"/>
              <a:buNone/>
              <a:defRPr sz="1200">
                <a:latin typeface="Inter"/>
                <a:ea typeface="Inter"/>
                <a:cs typeface="Inter"/>
                <a:sym typeface="Inter"/>
              </a:defRPr>
            </a:lvl1pPr>
            <a:lvl2pPr lvl="1">
              <a:spcBef>
                <a:spcPts val="0"/>
              </a:spcBef>
              <a:spcAft>
                <a:spcPts val="0"/>
              </a:spcAft>
              <a:buSzPts val="1200"/>
              <a:buFont typeface="Inter"/>
              <a:buNone/>
              <a:defRPr sz="1200">
                <a:latin typeface="Inter"/>
                <a:ea typeface="Inter"/>
                <a:cs typeface="Inter"/>
                <a:sym typeface="Inter"/>
              </a:defRPr>
            </a:lvl2pPr>
            <a:lvl3pPr lvl="2">
              <a:spcBef>
                <a:spcPts val="0"/>
              </a:spcBef>
              <a:spcAft>
                <a:spcPts val="0"/>
              </a:spcAft>
              <a:buSzPts val="1200"/>
              <a:buFont typeface="Inter"/>
              <a:buNone/>
              <a:defRPr sz="1200">
                <a:latin typeface="Inter"/>
                <a:ea typeface="Inter"/>
                <a:cs typeface="Inter"/>
                <a:sym typeface="Inter"/>
              </a:defRPr>
            </a:lvl3pPr>
            <a:lvl4pPr lvl="3">
              <a:spcBef>
                <a:spcPts val="0"/>
              </a:spcBef>
              <a:spcAft>
                <a:spcPts val="0"/>
              </a:spcAft>
              <a:buSzPts val="1200"/>
              <a:buFont typeface="Inter"/>
              <a:buNone/>
              <a:defRPr sz="1200">
                <a:latin typeface="Inter"/>
                <a:ea typeface="Inter"/>
                <a:cs typeface="Inter"/>
                <a:sym typeface="Inter"/>
              </a:defRPr>
            </a:lvl4pPr>
            <a:lvl5pPr lvl="4">
              <a:spcBef>
                <a:spcPts val="0"/>
              </a:spcBef>
              <a:spcAft>
                <a:spcPts val="0"/>
              </a:spcAft>
              <a:buSzPts val="1200"/>
              <a:buFont typeface="Inter"/>
              <a:buNone/>
              <a:defRPr sz="1200">
                <a:latin typeface="Inter"/>
                <a:ea typeface="Inter"/>
                <a:cs typeface="Inter"/>
                <a:sym typeface="Inter"/>
              </a:defRPr>
            </a:lvl5pPr>
            <a:lvl6pPr lvl="5">
              <a:spcBef>
                <a:spcPts val="0"/>
              </a:spcBef>
              <a:spcAft>
                <a:spcPts val="0"/>
              </a:spcAft>
              <a:buSzPts val="1200"/>
              <a:buFont typeface="Inter"/>
              <a:buNone/>
              <a:defRPr sz="1200">
                <a:latin typeface="Inter"/>
                <a:ea typeface="Inter"/>
                <a:cs typeface="Inter"/>
                <a:sym typeface="Inter"/>
              </a:defRPr>
            </a:lvl6pPr>
            <a:lvl7pPr lvl="6">
              <a:spcBef>
                <a:spcPts val="0"/>
              </a:spcBef>
              <a:spcAft>
                <a:spcPts val="0"/>
              </a:spcAft>
              <a:buSzPts val="1200"/>
              <a:buFont typeface="Inter"/>
              <a:buNone/>
              <a:defRPr sz="1200">
                <a:latin typeface="Inter"/>
                <a:ea typeface="Inter"/>
                <a:cs typeface="Inter"/>
                <a:sym typeface="Inter"/>
              </a:defRPr>
            </a:lvl7pPr>
            <a:lvl8pPr lvl="7">
              <a:spcBef>
                <a:spcPts val="0"/>
              </a:spcBef>
              <a:spcAft>
                <a:spcPts val="0"/>
              </a:spcAft>
              <a:buSzPts val="1200"/>
              <a:buFont typeface="Inter"/>
              <a:buNone/>
              <a:defRPr sz="1200">
                <a:latin typeface="Inter"/>
                <a:ea typeface="Inter"/>
                <a:cs typeface="Inter"/>
                <a:sym typeface="Inter"/>
              </a:defRPr>
            </a:lvl8pPr>
            <a:lvl9pPr lvl="8">
              <a:spcBef>
                <a:spcPts val="0"/>
              </a:spcBef>
              <a:spcAft>
                <a:spcPts val="0"/>
              </a:spcAft>
              <a:buSzPts val="1200"/>
              <a:buFont typeface="Inter"/>
              <a:buNone/>
              <a:defRPr sz="1200">
                <a:latin typeface="Inter"/>
                <a:ea typeface="Inter"/>
                <a:cs typeface="Inter"/>
                <a:sym typeface="Inter"/>
              </a:defRPr>
            </a:lvl9pPr>
          </a:lstStyle>
          <a:p/>
        </p:txBody>
      </p:sp>
      <p:sp>
        <p:nvSpPr>
          <p:cNvPr id="157" name="Google Shape;157;p9"/>
          <p:cNvSpPr txBox="1"/>
          <p:nvPr>
            <p:ph idx="3" type="subTitle"/>
          </p:nvPr>
        </p:nvSpPr>
        <p:spPr>
          <a:xfrm>
            <a:off x="520900" y="3009500"/>
            <a:ext cx="2377800" cy="279000"/>
          </a:xfrm>
          <a:prstGeom prst="rect">
            <a:avLst/>
          </a:prstGeom>
        </p:spPr>
        <p:txBody>
          <a:bodyPr anchorCtr="0" anchor="t" bIns="0" lIns="228600" spcFirstLastPara="1" rIns="91425" wrap="square" tIns="0">
            <a:normAutofit/>
          </a:bodyPr>
          <a:lstStyle>
            <a:lvl1pPr lvl="0">
              <a:spcBef>
                <a:spcPts val="0"/>
              </a:spcBef>
              <a:spcAft>
                <a:spcPts val="0"/>
              </a:spcAft>
              <a:buSzPts val="800"/>
              <a:buFont typeface="Inter Light"/>
              <a:buNone/>
              <a:defRPr sz="800">
                <a:latin typeface="Inter Light"/>
                <a:ea typeface="Inter Light"/>
                <a:cs typeface="Inter Light"/>
                <a:sym typeface="Inter Light"/>
              </a:defRPr>
            </a:lvl1pPr>
            <a:lvl2pPr lvl="1">
              <a:spcBef>
                <a:spcPts val="800"/>
              </a:spcBef>
              <a:spcAft>
                <a:spcPts val="0"/>
              </a:spcAft>
              <a:buSzPts val="800"/>
              <a:buFont typeface="Inter Light"/>
              <a:buNone/>
              <a:defRPr sz="800">
                <a:latin typeface="Inter Light"/>
                <a:ea typeface="Inter Light"/>
                <a:cs typeface="Inter Light"/>
                <a:sym typeface="Inter Light"/>
              </a:defRPr>
            </a:lvl2pPr>
            <a:lvl3pPr lvl="2">
              <a:spcBef>
                <a:spcPts val="800"/>
              </a:spcBef>
              <a:spcAft>
                <a:spcPts val="0"/>
              </a:spcAft>
              <a:buSzPts val="800"/>
              <a:buFont typeface="Inter Light"/>
              <a:buNone/>
              <a:defRPr sz="800">
                <a:latin typeface="Inter Light"/>
                <a:ea typeface="Inter Light"/>
                <a:cs typeface="Inter Light"/>
                <a:sym typeface="Inter Light"/>
              </a:defRPr>
            </a:lvl3pPr>
            <a:lvl4pPr lvl="3">
              <a:spcBef>
                <a:spcPts val="800"/>
              </a:spcBef>
              <a:spcAft>
                <a:spcPts val="0"/>
              </a:spcAft>
              <a:buSzPts val="800"/>
              <a:buFont typeface="Inter Light"/>
              <a:buNone/>
              <a:defRPr sz="800">
                <a:latin typeface="Inter Light"/>
                <a:ea typeface="Inter Light"/>
                <a:cs typeface="Inter Light"/>
                <a:sym typeface="Inter Light"/>
              </a:defRPr>
            </a:lvl4pPr>
            <a:lvl5pPr lvl="4">
              <a:spcBef>
                <a:spcPts val="800"/>
              </a:spcBef>
              <a:spcAft>
                <a:spcPts val="0"/>
              </a:spcAft>
              <a:buSzPts val="800"/>
              <a:buFont typeface="Inter Light"/>
              <a:buNone/>
              <a:defRPr sz="800">
                <a:latin typeface="Inter Light"/>
                <a:ea typeface="Inter Light"/>
                <a:cs typeface="Inter Light"/>
                <a:sym typeface="Inter Light"/>
              </a:defRPr>
            </a:lvl5pPr>
            <a:lvl6pPr lvl="5">
              <a:spcBef>
                <a:spcPts val="800"/>
              </a:spcBef>
              <a:spcAft>
                <a:spcPts val="0"/>
              </a:spcAft>
              <a:buSzPts val="800"/>
              <a:buFont typeface="Inter Light"/>
              <a:buNone/>
              <a:defRPr sz="800">
                <a:latin typeface="Inter Light"/>
                <a:ea typeface="Inter Light"/>
                <a:cs typeface="Inter Light"/>
                <a:sym typeface="Inter Light"/>
              </a:defRPr>
            </a:lvl6pPr>
            <a:lvl7pPr lvl="6">
              <a:spcBef>
                <a:spcPts val="800"/>
              </a:spcBef>
              <a:spcAft>
                <a:spcPts val="0"/>
              </a:spcAft>
              <a:buSzPts val="800"/>
              <a:buFont typeface="Inter Light"/>
              <a:buNone/>
              <a:defRPr sz="800">
                <a:latin typeface="Inter Light"/>
                <a:ea typeface="Inter Light"/>
                <a:cs typeface="Inter Light"/>
                <a:sym typeface="Inter Light"/>
              </a:defRPr>
            </a:lvl7pPr>
            <a:lvl8pPr lvl="7">
              <a:spcBef>
                <a:spcPts val="800"/>
              </a:spcBef>
              <a:spcAft>
                <a:spcPts val="0"/>
              </a:spcAft>
              <a:buSzPts val="800"/>
              <a:buFont typeface="Inter Light"/>
              <a:buNone/>
              <a:defRPr sz="800">
                <a:latin typeface="Inter Light"/>
                <a:ea typeface="Inter Light"/>
                <a:cs typeface="Inter Light"/>
                <a:sym typeface="Inter Light"/>
              </a:defRPr>
            </a:lvl8pPr>
            <a:lvl9pPr lvl="8">
              <a:spcBef>
                <a:spcPts val="800"/>
              </a:spcBef>
              <a:spcAft>
                <a:spcPts val="800"/>
              </a:spcAft>
              <a:buSzPts val="800"/>
              <a:buFont typeface="Inter Light"/>
              <a:buNone/>
              <a:defRPr sz="800">
                <a:latin typeface="Inter Light"/>
                <a:ea typeface="Inter Light"/>
                <a:cs typeface="Inter Light"/>
                <a:sym typeface="Inter Light"/>
              </a:defRPr>
            </a:lvl9pPr>
          </a:lstStyle>
          <a:p/>
        </p:txBody>
      </p:sp>
      <p:sp>
        <p:nvSpPr>
          <p:cNvPr id="158" name="Google Shape;158;p9"/>
          <p:cNvSpPr txBox="1"/>
          <p:nvPr>
            <p:ph idx="4" type="title"/>
          </p:nvPr>
        </p:nvSpPr>
        <p:spPr>
          <a:xfrm>
            <a:off x="520900" y="1388975"/>
            <a:ext cx="2377800" cy="359400"/>
          </a:xfrm>
          <a:prstGeom prst="rect">
            <a:avLst/>
          </a:prstGeom>
        </p:spPr>
        <p:txBody>
          <a:bodyPr anchorCtr="0" anchor="b" bIns="91425" lIns="228600" spcFirstLastPara="1" rIns="91425" wrap="square" tIns="91425">
            <a:noAutofit/>
          </a:bodyPr>
          <a:lstStyle>
            <a:lvl1pPr lvl="0">
              <a:spcBef>
                <a:spcPts val="0"/>
              </a:spcBef>
              <a:spcAft>
                <a:spcPts val="0"/>
              </a:spcAft>
              <a:buSzPts val="1000"/>
              <a:buFont typeface="Inter Light"/>
              <a:buNone/>
              <a:defRPr sz="1000">
                <a:latin typeface="Inter Light"/>
                <a:ea typeface="Inter Light"/>
                <a:cs typeface="Inter Light"/>
                <a:sym typeface="Inter Light"/>
              </a:defRPr>
            </a:lvl1pPr>
            <a:lvl2pPr lvl="1">
              <a:spcBef>
                <a:spcPts val="0"/>
              </a:spcBef>
              <a:spcAft>
                <a:spcPts val="0"/>
              </a:spcAft>
              <a:buSzPts val="1000"/>
              <a:buFont typeface="Inter Light"/>
              <a:buNone/>
              <a:defRPr sz="1000">
                <a:latin typeface="Inter Light"/>
                <a:ea typeface="Inter Light"/>
                <a:cs typeface="Inter Light"/>
                <a:sym typeface="Inter Light"/>
              </a:defRPr>
            </a:lvl2pPr>
            <a:lvl3pPr lvl="2">
              <a:spcBef>
                <a:spcPts val="0"/>
              </a:spcBef>
              <a:spcAft>
                <a:spcPts val="0"/>
              </a:spcAft>
              <a:buSzPts val="1000"/>
              <a:buFont typeface="Inter Light"/>
              <a:buNone/>
              <a:defRPr sz="1000">
                <a:latin typeface="Inter Light"/>
                <a:ea typeface="Inter Light"/>
                <a:cs typeface="Inter Light"/>
                <a:sym typeface="Inter Light"/>
              </a:defRPr>
            </a:lvl3pPr>
            <a:lvl4pPr lvl="3">
              <a:spcBef>
                <a:spcPts val="0"/>
              </a:spcBef>
              <a:spcAft>
                <a:spcPts val="0"/>
              </a:spcAft>
              <a:buSzPts val="1000"/>
              <a:buFont typeface="Inter Light"/>
              <a:buNone/>
              <a:defRPr sz="1000">
                <a:latin typeface="Inter Light"/>
                <a:ea typeface="Inter Light"/>
                <a:cs typeface="Inter Light"/>
                <a:sym typeface="Inter Light"/>
              </a:defRPr>
            </a:lvl4pPr>
            <a:lvl5pPr lvl="4">
              <a:spcBef>
                <a:spcPts val="0"/>
              </a:spcBef>
              <a:spcAft>
                <a:spcPts val="0"/>
              </a:spcAft>
              <a:buSzPts val="1000"/>
              <a:buFont typeface="Inter Light"/>
              <a:buNone/>
              <a:defRPr sz="1000">
                <a:latin typeface="Inter Light"/>
                <a:ea typeface="Inter Light"/>
                <a:cs typeface="Inter Light"/>
                <a:sym typeface="Inter Light"/>
              </a:defRPr>
            </a:lvl5pPr>
            <a:lvl6pPr lvl="5">
              <a:spcBef>
                <a:spcPts val="0"/>
              </a:spcBef>
              <a:spcAft>
                <a:spcPts val="0"/>
              </a:spcAft>
              <a:buSzPts val="1000"/>
              <a:buFont typeface="Inter Light"/>
              <a:buNone/>
              <a:defRPr sz="1000">
                <a:latin typeface="Inter Light"/>
                <a:ea typeface="Inter Light"/>
                <a:cs typeface="Inter Light"/>
                <a:sym typeface="Inter Light"/>
              </a:defRPr>
            </a:lvl6pPr>
            <a:lvl7pPr lvl="6">
              <a:spcBef>
                <a:spcPts val="0"/>
              </a:spcBef>
              <a:spcAft>
                <a:spcPts val="0"/>
              </a:spcAft>
              <a:buSzPts val="1000"/>
              <a:buFont typeface="Inter Light"/>
              <a:buNone/>
              <a:defRPr sz="1000">
                <a:latin typeface="Inter Light"/>
                <a:ea typeface="Inter Light"/>
                <a:cs typeface="Inter Light"/>
                <a:sym typeface="Inter Light"/>
              </a:defRPr>
            </a:lvl7pPr>
            <a:lvl8pPr lvl="7">
              <a:spcBef>
                <a:spcPts val="0"/>
              </a:spcBef>
              <a:spcAft>
                <a:spcPts val="0"/>
              </a:spcAft>
              <a:buSzPts val="1000"/>
              <a:buFont typeface="Inter Light"/>
              <a:buNone/>
              <a:defRPr sz="1000">
                <a:latin typeface="Inter Light"/>
                <a:ea typeface="Inter Light"/>
                <a:cs typeface="Inter Light"/>
                <a:sym typeface="Inter Light"/>
              </a:defRPr>
            </a:lvl8pPr>
            <a:lvl9pPr lvl="8">
              <a:spcBef>
                <a:spcPts val="0"/>
              </a:spcBef>
              <a:spcAft>
                <a:spcPts val="0"/>
              </a:spcAft>
              <a:buSzPts val="1000"/>
              <a:buFont typeface="Inter Light"/>
              <a:buNone/>
              <a:defRPr sz="1000">
                <a:latin typeface="Inter Light"/>
                <a:ea typeface="Inter Light"/>
                <a:cs typeface="Inter Light"/>
                <a:sym typeface="Inter Light"/>
              </a:defRPr>
            </a:lvl9pPr>
          </a:lstStyle>
          <a:p/>
        </p:txBody>
      </p:sp>
      <p:sp>
        <p:nvSpPr>
          <p:cNvPr id="159" name="Google Shape;159;p9"/>
          <p:cNvSpPr txBox="1"/>
          <p:nvPr>
            <p:ph idx="5" type="title"/>
          </p:nvPr>
        </p:nvSpPr>
        <p:spPr>
          <a:xfrm>
            <a:off x="3167188" y="1748175"/>
            <a:ext cx="2377800" cy="926100"/>
          </a:xfrm>
          <a:prstGeom prst="rect">
            <a:avLst/>
          </a:prstGeom>
        </p:spPr>
        <p:txBody>
          <a:bodyPr anchorCtr="0" anchor="ctr" bIns="91425" lIns="228600" spcFirstLastPara="1" rIns="182875" wrap="square" tIns="91425">
            <a:noAutofit/>
          </a:bodyPr>
          <a:lstStyle>
            <a:lvl1pPr lvl="0">
              <a:spcBef>
                <a:spcPts val="0"/>
              </a:spcBef>
              <a:spcAft>
                <a:spcPts val="0"/>
              </a:spcAft>
              <a:buClr>
                <a:schemeClr val="lt1"/>
              </a:buClr>
              <a:buSzPts val="5500"/>
              <a:buNone/>
              <a:defRPr sz="5500"/>
            </a:lvl1pPr>
            <a:lvl2pPr lvl="1">
              <a:spcBef>
                <a:spcPts val="0"/>
              </a:spcBef>
              <a:spcAft>
                <a:spcPts val="0"/>
              </a:spcAft>
              <a:buClr>
                <a:schemeClr val="lt1"/>
              </a:buClr>
              <a:buSzPts val="5500"/>
              <a:buNone/>
              <a:defRPr sz="5500"/>
            </a:lvl2pPr>
            <a:lvl3pPr lvl="2">
              <a:spcBef>
                <a:spcPts val="0"/>
              </a:spcBef>
              <a:spcAft>
                <a:spcPts val="0"/>
              </a:spcAft>
              <a:buClr>
                <a:schemeClr val="lt1"/>
              </a:buClr>
              <a:buSzPts val="5500"/>
              <a:buNone/>
              <a:defRPr sz="5500"/>
            </a:lvl3pPr>
            <a:lvl4pPr lvl="3">
              <a:spcBef>
                <a:spcPts val="0"/>
              </a:spcBef>
              <a:spcAft>
                <a:spcPts val="0"/>
              </a:spcAft>
              <a:buClr>
                <a:schemeClr val="lt1"/>
              </a:buClr>
              <a:buSzPts val="5500"/>
              <a:buNone/>
              <a:defRPr sz="5500"/>
            </a:lvl4pPr>
            <a:lvl5pPr lvl="4">
              <a:spcBef>
                <a:spcPts val="0"/>
              </a:spcBef>
              <a:spcAft>
                <a:spcPts val="0"/>
              </a:spcAft>
              <a:buClr>
                <a:schemeClr val="lt1"/>
              </a:buClr>
              <a:buSzPts val="5500"/>
              <a:buNone/>
              <a:defRPr sz="5500"/>
            </a:lvl5pPr>
            <a:lvl6pPr lvl="5">
              <a:spcBef>
                <a:spcPts val="0"/>
              </a:spcBef>
              <a:spcAft>
                <a:spcPts val="0"/>
              </a:spcAft>
              <a:buClr>
                <a:schemeClr val="lt1"/>
              </a:buClr>
              <a:buSzPts val="5500"/>
              <a:buNone/>
              <a:defRPr sz="5500"/>
            </a:lvl6pPr>
            <a:lvl7pPr lvl="6">
              <a:spcBef>
                <a:spcPts val="0"/>
              </a:spcBef>
              <a:spcAft>
                <a:spcPts val="0"/>
              </a:spcAft>
              <a:buClr>
                <a:schemeClr val="lt1"/>
              </a:buClr>
              <a:buSzPts val="5500"/>
              <a:buNone/>
              <a:defRPr sz="5500"/>
            </a:lvl7pPr>
            <a:lvl8pPr lvl="7">
              <a:spcBef>
                <a:spcPts val="0"/>
              </a:spcBef>
              <a:spcAft>
                <a:spcPts val="0"/>
              </a:spcAft>
              <a:buClr>
                <a:schemeClr val="lt1"/>
              </a:buClr>
              <a:buSzPts val="5500"/>
              <a:buNone/>
              <a:defRPr sz="5500"/>
            </a:lvl8pPr>
            <a:lvl9pPr lvl="8">
              <a:spcBef>
                <a:spcPts val="0"/>
              </a:spcBef>
              <a:spcAft>
                <a:spcPts val="0"/>
              </a:spcAft>
              <a:buClr>
                <a:schemeClr val="lt1"/>
              </a:buClr>
              <a:buSzPts val="5500"/>
              <a:buNone/>
              <a:defRPr sz="5500"/>
            </a:lvl9pPr>
          </a:lstStyle>
          <a:p/>
        </p:txBody>
      </p:sp>
      <p:sp>
        <p:nvSpPr>
          <p:cNvPr id="160" name="Google Shape;160;p9"/>
          <p:cNvSpPr txBox="1"/>
          <p:nvPr>
            <p:ph idx="6" type="title"/>
          </p:nvPr>
        </p:nvSpPr>
        <p:spPr>
          <a:xfrm>
            <a:off x="3167188" y="2674400"/>
            <a:ext cx="2377800" cy="335100"/>
          </a:xfrm>
          <a:prstGeom prst="rect">
            <a:avLst/>
          </a:prstGeom>
        </p:spPr>
        <p:txBody>
          <a:bodyPr anchorCtr="0" anchor="b" bIns="91425" lIns="228600" spcFirstLastPara="1" rIns="91425" wrap="square" tIns="91425">
            <a:noAutofit/>
          </a:bodyPr>
          <a:lstStyle>
            <a:lvl1pPr lvl="0">
              <a:spcBef>
                <a:spcPts val="0"/>
              </a:spcBef>
              <a:spcAft>
                <a:spcPts val="0"/>
              </a:spcAft>
              <a:buClr>
                <a:schemeClr val="lt1"/>
              </a:buClr>
              <a:buSzPts val="1200"/>
              <a:buFont typeface="Inter"/>
              <a:buNone/>
              <a:defRPr sz="1200">
                <a:latin typeface="Inter"/>
                <a:ea typeface="Inter"/>
                <a:cs typeface="Inter"/>
                <a:sym typeface="Inter"/>
              </a:defRPr>
            </a:lvl1pPr>
            <a:lvl2pPr lvl="1">
              <a:spcBef>
                <a:spcPts val="0"/>
              </a:spcBef>
              <a:spcAft>
                <a:spcPts val="0"/>
              </a:spcAft>
              <a:buClr>
                <a:schemeClr val="lt1"/>
              </a:buClr>
              <a:buSzPts val="1200"/>
              <a:buFont typeface="Inter"/>
              <a:buNone/>
              <a:defRPr sz="1200">
                <a:latin typeface="Inter"/>
                <a:ea typeface="Inter"/>
                <a:cs typeface="Inter"/>
                <a:sym typeface="Inter"/>
              </a:defRPr>
            </a:lvl2pPr>
            <a:lvl3pPr lvl="2">
              <a:spcBef>
                <a:spcPts val="0"/>
              </a:spcBef>
              <a:spcAft>
                <a:spcPts val="0"/>
              </a:spcAft>
              <a:buClr>
                <a:schemeClr val="lt1"/>
              </a:buClr>
              <a:buSzPts val="1200"/>
              <a:buFont typeface="Inter"/>
              <a:buNone/>
              <a:defRPr sz="1200">
                <a:latin typeface="Inter"/>
                <a:ea typeface="Inter"/>
                <a:cs typeface="Inter"/>
                <a:sym typeface="Inter"/>
              </a:defRPr>
            </a:lvl3pPr>
            <a:lvl4pPr lvl="3">
              <a:spcBef>
                <a:spcPts val="0"/>
              </a:spcBef>
              <a:spcAft>
                <a:spcPts val="0"/>
              </a:spcAft>
              <a:buClr>
                <a:schemeClr val="lt1"/>
              </a:buClr>
              <a:buSzPts val="1200"/>
              <a:buFont typeface="Inter"/>
              <a:buNone/>
              <a:defRPr sz="1200">
                <a:latin typeface="Inter"/>
                <a:ea typeface="Inter"/>
                <a:cs typeface="Inter"/>
                <a:sym typeface="Inter"/>
              </a:defRPr>
            </a:lvl4pPr>
            <a:lvl5pPr lvl="4">
              <a:spcBef>
                <a:spcPts val="0"/>
              </a:spcBef>
              <a:spcAft>
                <a:spcPts val="0"/>
              </a:spcAft>
              <a:buClr>
                <a:schemeClr val="lt1"/>
              </a:buClr>
              <a:buSzPts val="1200"/>
              <a:buFont typeface="Inter"/>
              <a:buNone/>
              <a:defRPr sz="1200">
                <a:latin typeface="Inter"/>
                <a:ea typeface="Inter"/>
                <a:cs typeface="Inter"/>
                <a:sym typeface="Inter"/>
              </a:defRPr>
            </a:lvl5pPr>
            <a:lvl6pPr lvl="5">
              <a:spcBef>
                <a:spcPts val="0"/>
              </a:spcBef>
              <a:spcAft>
                <a:spcPts val="0"/>
              </a:spcAft>
              <a:buClr>
                <a:schemeClr val="lt1"/>
              </a:buClr>
              <a:buSzPts val="1200"/>
              <a:buFont typeface="Inter"/>
              <a:buNone/>
              <a:defRPr sz="1200">
                <a:latin typeface="Inter"/>
                <a:ea typeface="Inter"/>
                <a:cs typeface="Inter"/>
                <a:sym typeface="Inter"/>
              </a:defRPr>
            </a:lvl6pPr>
            <a:lvl7pPr lvl="6">
              <a:spcBef>
                <a:spcPts val="0"/>
              </a:spcBef>
              <a:spcAft>
                <a:spcPts val="0"/>
              </a:spcAft>
              <a:buClr>
                <a:schemeClr val="lt1"/>
              </a:buClr>
              <a:buSzPts val="1200"/>
              <a:buFont typeface="Inter"/>
              <a:buNone/>
              <a:defRPr sz="1200">
                <a:latin typeface="Inter"/>
                <a:ea typeface="Inter"/>
                <a:cs typeface="Inter"/>
                <a:sym typeface="Inter"/>
              </a:defRPr>
            </a:lvl7pPr>
            <a:lvl8pPr lvl="7">
              <a:spcBef>
                <a:spcPts val="0"/>
              </a:spcBef>
              <a:spcAft>
                <a:spcPts val="0"/>
              </a:spcAft>
              <a:buClr>
                <a:schemeClr val="lt1"/>
              </a:buClr>
              <a:buSzPts val="1200"/>
              <a:buFont typeface="Inter"/>
              <a:buNone/>
              <a:defRPr sz="1200">
                <a:latin typeface="Inter"/>
                <a:ea typeface="Inter"/>
                <a:cs typeface="Inter"/>
                <a:sym typeface="Inter"/>
              </a:defRPr>
            </a:lvl8pPr>
            <a:lvl9pPr lvl="8">
              <a:spcBef>
                <a:spcPts val="0"/>
              </a:spcBef>
              <a:spcAft>
                <a:spcPts val="0"/>
              </a:spcAft>
              <a:buClr>
                <a:schemeClr val="lt1"/>
              </a:buClr>
              <a:buSzPts val="1200"/>
              <a:buFont typeface="Inter"/>
              <a:buNone/>
              <a:defRPr sz="1200">
                <a:latin typeface="Inter"/>
                <a:ea typeface="Inter"/>
                <a:cs typeface="Inter"/>
                <a:sym typeface="Inter"/>
              </a:defRPr>
            </a:lvl9pPr>
          </a:lstStyle>
          <a:p/>
        </p:txBody>
      </p:sp>
      <p:sp>
        <p:nvSpPr>
          <p:cNvPr id="161" name="Google Shape;161;p9"/>
          <p:cNvSpPr txBox="1"/>
          <p:nvPr>
            <p:ph idx="7" type="subTitle"/>
          </p:nvPr>
        </p:nvSpPr>
        <p:spPr>
          <a:xfrm>
            <a:off x="3167188" y="3009500"/>
            <a:ext cx="2377800" cy="279000"/>
          </a:xfrm>
          <a:prstGeom prst="rect">
            <a:avLst/>
          </a:prstGeom>
        </p:spPr>
        <p:txBody>
          <a:bodyPr anchorCtr="0" anchor="t" bIns="0" lIns="228600" spcFirstLastPara="1" rIns="91425" wrap="square" tIns="0">
            <a:normAutofit/>
          </a:bodyPr>
          <a:lstStyle>
            <a:lvl1pPr lvl="0">
              <a:spcBef>
                <a:spcPts val="0"/>
              </a:spcBef>
              <a:spcAft>
                <a:spcPts val="0"/>
              </a:spcAft>
              <a:buClr>
                <a:schemeClr val="lt2"/>
              </a:buClr>
              <a:buSzPts val="800"/>
              <a:buFont typeface="Inter Light"/>
              <a:buNone/>
              <a:defRPr sz="800">
                <a:solidFill>
                  <a:schemeClr val="lt2"/>
                </a:solidFill>
                <a:latin typeface="Inter Light"/>
                <a:ea typeface="Inter Light"/>
                <a:cs typeface="Inter Light"/>
                <a:sym typeface="Inter Light"/>
              </a:defRPr>
            </a:lvl1pPr>
            <a:lvl2pPr lvl="1">
              <a:spcBef>
                <a:spcPts val="800"/>
              </a:spcBef>
              <a:spcAft>
                <a:spcPts val="0"/>
              </a:spcAft>
              <a:buClr>
                <a:schemeClr val="lt2"/>
              </a:buClr>
              <a:buSzPts val="800"/>
              <a:buFont typeface="Inter Light"/>
              <a:buNone/>
              <a:defRPr sz="800">
                <a:solidFill>
                  <a:schemeClr val="lt2"/>
                </a:solidFill>
                <a:latin typeface="Inter Light"/>
                <a:ea typeface="Inter Light"/>
                <a:cs typeface="Inter Light"/>
                <a:sym typeface="Inter Light"/>
              </a:defRPr>
            </a:lvl2pPr>
            <a:lvl3pPr lvl="2">
              <a:spcBef>
                <a:spcPts val="800"/>
              </a:spcBef>
              <a:spcAft>
                <a:spcPts val="0"/>
              </a:spcAft>
              <a:buClr>
                <a:schemeClr val="lt2"/>
              </a:buClr>
              <a:buSzPts val="800"/>
              <a:buFont typeface="Inter Light"/>
              <a:buNone/>
              <a:defRPr sz="800">
                <a:solidFill>
                  <a:schemeClr val="lt2"/>
                </a:solidFill>
                <a:latin typeface="Inter Light"/>
                <a:ea typeface="Inter Light"/>
                <a:cs typeface="Inter Light"/>
                <a:sym typeface="Inter Light"/>
              </a:defRPr>
            </a:lvl3pPr>
            <a:lvl4pPr lvl="3">
              <a:spcBef>
                <a:spcPts val="800"/>
              </a:spcBef>
              <a:spcAft>
                <a:spcPts val="0"/>
              </a:spcAft>
              <a:buClr>
                <a:schemeClr val="lt2"/>
              </a:buClr>
              <a:buSzPts val="800"/>
              <a:buFont typeface="Inter Light"/>
              <a:buNone/>
              <a:defRPr sz="800">
                <a:solidFill>
                  <a:schemeClr val="lt2"/>
                </a:solidFill>
                <a:latin typeface="Inter Light"/>
                <a:ea typeface="Inter Light"/>
                <a:cs typeface="Inter Light"/>
                <a:sym typeface="Inter Light"/>
              </a:defRPr>
            </a:lvl4pPr>
            <a:lvl5pPr lvl="4">
              <a:spcBef>
                <a:spcPts val="800"/>
              </a:spcBef>
              <a:spcAft>
                <a:spcPts val="0"/>
              </a:spcAft>
              <a:buClr>
                <a:schemeClr val="lt2"/>
              </a:buClr>
              <a:buSzPts val="800"/>
              <a:buFont typeface="Inter Light"/>
              <a:buNone/>
              <a:defRPr sz="800">
                <a:solidFill>
                  <a:schemeClr val="lt2"/>
                </a:solidFill>
                <a:latin typeface="Inter Light"/>
                <a:ea typeface="Inter Light"/>
                <a:cs typeface="Inter Light"/>
                <a:sym typeface="Inter Light"/>
              </a:defRPr>
            </a:lvl5pPr>
            <a:lvl6pPr lvl="5">
              <a:spcBef>
                <a:spcPts val="800"/>
              </a:spcBef>
              <a:spcAft>
                <a:spcPts val="0"/>
              </a:spcAft>
              <a:buClr>
                <a:schemeClr val="lt2"/>
              </a:buClr>
              <a:buSzPts val="800"/>
              <a:buFont typeface="Inter Light"/>
              <a:buNone/>
              <a:defRPr sz="800">
                <a:solidFill>
                  <a:schemeClr val="lt2"/>
                </a:solidFill>
                <a:latin typeface="Inter Light"/>
                <a:ea typeface="Inter Light"/>
                <a:cs typeface="Inter Light"/>
                <a:sym typeface="Inter Light"/>
              </a:defRPr>
            </a:lvl6pPr>
            <a:lvl7pPr lvl="6">
              <a:spcBef>
                <a:spcPts val="800"/>
              </a:spcBef>
              <a:spcAft>
                <a:spcPts val="0"/>
              </a:spcAft>
              <a:buClr>
                <a:schemeClr val="lt2"/>
              </a:buClr>
              <a:buSzPts val="800"/>
              <a:buFont typeface="Inter Light"/>
              <a:buNone/>
              <a:defRPr sz="800">
                <a:solidFill>
                  <a:schemeClr val="lt2"/>
                </a:solidFill>
                <a:latin typeface="Inter Light"/>
                <a:ea typeface="Inter Light"/>
                <a:cs typeface="Inter Light"/>
                <a:sym typeface="Inter Light"/>
              </a:defRPr>
            </a:lvl7pPr>
            <a:lvl8pPr lvl="7">
              <a:spcBef>
                <a:spcPts val="800"/>
              </a:spcBef>
              <a:spcAft>
                <a:spcPts val="0"/>
              </a:spcAft>
              <a:buClr>
                <a:schemeClr val="lt2"/>
              </a:buClr>
              <a:buSzPts val="800"/>
              <a:buFont typeface="Inter Light"/>
              <a:buNone/>
              <a:defRPr sz="800">
                <a:solidFill>
                  <a:schemeClr val="lt2"/>
                </a:solidFill>
                <a:latin typeface="Inter Light"/>
                <a:ea typeface="Inter Light"/>
                <a:cs typeface="Inter Light"/>
                <a:sym typeface="Inter Light"/>
              </a:defRPr>
            </a:lvl8pPr>
            <a:lvl9pPr lvl="8">
              <a:spcBef>
                <a:spcPts val="800"/>
              </a:spcBef>
              <a:spcAft>
                <a:spcPts val="800"/>
              </a:spcAft>
              <a:buClr>
                <a:schemeClr val="lt2"/>
              </a:buClr>
              <a:buSzPts val="800"/>
              <a:buFont typeface="Inter Light"/>
              <a:buNone/>
              <a:defRPr sz="800">
                <a:solidFill>
                  <a:schemeClr val="lt2"/>
                </a:solidFill>
                <a:latin typeface="Inter Light"/>
                <a:ea typeface="Inter Light"/>
                <a:cs typeface="Inter Light"/>
                <a:sym typeface="Inter Light"/>
              </a:defRPr>
            </a:lvl9pPr>
          </a:lstStyle>
          <a:p/>
        </p:txBody>
      </p:sp>
      <p:sp>
        <p:nvSpPr>
          <p:cNvPr id="162" name="Google Shape;162;p9"/>
          <p:cNvSpPr txBox="1"/>
          <p:nvPr>
            <p:ph idx="8" type="title"/>
          </p:nvPr>
        </p:nvSpPr>
        <p:spPr>
          <a:xfrm>
            <a:off x="3167188" y="1388975"/>
            <a:ext cx="2377800" cy="359400"/>
          </a:xfrm>
          <a:prstGeom prst="rect">
            <a:avLst/>
          </a:prstGeom>
        </p:spPr>
        <p:txBody>
          <a:bodyPr anchorCtr="0" anchor="b" bIns="91425" lIns="228600" spcFirstLastPara="1" rIns="91425" wrap="square" tIns="91425">
            <a:noAutofit/>
          </a:bodyPr>
          <a:lstStyle>
            <a:lvl1pPr lvl="0">
              <a:spcBef>
                <a:spcPts val="0"/>
              </a:spcBef>
              <a:spcAft>
                <a:spcPts val="0"/>
              </a:spcAft>
              <a:buClr>
                <a:schemeClr val="lt1"/>
              </a:buClr>
              <a:buSzPts val="1000"/>
              <a:buFont typeface="Inter Light"/>
              <a:buNone/>
              <a:defRPr sz="1000">
                <a:latin typeface="Inter Light"/>
                <a:ea typeface="Inter Light"/>
                <a:cs typeface="Inter Light"/>
                <a:sym typeface="Inter Light"/>
              </a:defRPr>
            </a:lvl1pPr>
            <a:lvl2pPr lvl="1">
              <a:spcBef>
                <a:spcPts val="0"/>
              </a:spcBef>
              <a:spcAft>
                <a:spcPts val="0"/>
              </a:spcAft>
              <a:buClr>
                <a:schemeClr val="lt1"/>
              </a:buClr>
              <a:buSzPts val="1000"/>
              <a:buFont typeface="Inter Light"/>
              <a:buNone/>
              <a:defRPr sz="1000">
                <a:latin typeface="Inter Light"/>
                <a:ea typeface="Inter Light"/>
                <a:cs typeface="Inter Light"/>
                <a:sym typeface="Inter Light"/>
              </a:defRPr>
            </a:lvl2pPr>
            <a:lvl3pPr lvl="2">
              <a:spcBef>
                <a:spcPts val="0"/>
              </a:spcBef>
              <a:spcAft>
                <a:spcPts val="0"/>
              </a:spcAft>
              <a:buClr>
                <a:schemeClr val="lt1"/>
              </a:buClr>
              <a:buSzPts val="1000"/>
              <a:buFont typeface="Inter Light"/>
              <a:buNone/>
              <a:defRPr sz="1000">
                <a:latin typeface="Inter Light"/>
                <a:ea typeface="Inter Light"/>
                <a:cs typeface="Inter Light"/>
                <a:sym typeface="Inter Light"/>
              </a:defRPr>
            </a:lvl3pPr>
            <a:lvl4pPr lvl="3">
              <a:spcBef>
                <a:spcPts val="0"/>
              </a:spcBef>
              <a:spcAft>
                <a:spcPts val="0"/>
              </a:spcAft>
              <a:buClr>
                <a:schemeClr val="lt1"/>
              </a:buClr>
              <a:buSzPts val="1000"/>
              <a:buFont typeface="Inter Light"/>
              <a:buNone/>
              <a:defRPr sz="1000">
                <a:latin typeface="Inter Light"/>
                <a:ea typeface="Inter Light"/>
                <a:cs typeface="Inter Light"/>
                <a:sym typeface="Inter Light"/>
              </a:defRPr>
            </a:lvl4pPr>
            <a:lvl5pPr lvl="4">
              <a:spcBef>
                <a:spcPts val="0"/>
              </a:spcBef>
              <a:spcAft>
                <a:spcPts val="0"/>
              </a:spcAft>
              <a:buClr>
                <a:schemeClr val="lt1"/>
              </a:buClr>
              <a:buSzPts val="1000"/>
              <a:buFont typeface="Inter Light"/>
              <a:buNone/>
              <a:defRPr sz="1000">
                <a:latin typeface="Inter Light"/>
                <a:ea typeface="Inter Light"/>
                <a:cs typeface="Inter Light"/>
                <a:sym typeface="Inter Light"/>
              </a:defRPr>
            </a:lvl5pPr>
            <a:lvl6pPr lvl="5">
              <a:spcBef>
                <a:spcPts val="0"/>
              </a:spcBef>
              <a:spcAft>
                <a:spcPts val="0"/>
              </a:spcAft>
              <a:buClr>
                <a:schemeClr val="lt1"/>
              </a:buClr>
              <a:buSzPts val="1000"/>
              <a:buFont typeface="Inter Light"/>
              <a:buNone/>
              <a:defRPr sz="1000">
                <a:latin typeface="Inter Light"/>
                <a:ea typeface="Inter Light"/>
                <a:cs typeface="Inter Light"/>
                <a:sym typeface="Inter Light"/>
              </a:defRPr>
            </a:lvl6pPr>
            <a:lvl7pPr lvl="6">
              <a:spcBef>
                <a:spcPts val="0"/>
              </a:spcBef>
              <a:spcAft>
                <a:spcPts val="0"/>
              </a:spcAft>
              <a:buClr>
                <a:schemeClr val="lt1"/>
              </a:buClr>
              <a:buSzPts val="1000"/>
              <a:buFont typeface="Inter Light"/>
              <a:buNone/>
              <a:defRPr sz="1000">
                <a:latin typeface="Inter Light"/>
                <a:ea typeface="Inter Light"/>
                <a:cs typeface="Inter Light"/>
                <a:sym typeface="Inter Light"/>
              </a:defRPr>
            </a:lvl7pPr>
            <a:lvl8pPr lvl="7">
              <a:spcBef>
                <a:spcPts val="0"/>
              </a:spcBef>
              <a:spcAft>
                <a:spcPts val="0"/>
              </a:spcAft>
              <a:buClr>
                <a:schemeClr val="lt1"/>
              </a:buClr>
              <a:buSzPts val="1000"/>
              <a:buFont typeface="Inter Light"/>
              <a:buNone/>
              <a:defRPr sz="1000">
                <a:latin typeface="Inter Light"/>
                <a:ea typeface="Inter Light"/>
                <a:cs typeface="Inter Light"/>
                <a:sym typeface="Inter Light"/>
              </a:defRPr>
            </a:lvl8pPr>
            <a:lvl9pPr lvl="8">
              <a:spcBef>
                <a:spcPts val="0"/>
              </a:spcBef>
              <a:spcAft>
                <a:spcPts val="0"/>
              </a:spcAft>
              <a:buClr>
                <a:schemeClr val="lt1"/>
              </a:buClr>
              <a:buSzPts val="1000"/>
              <a:buFont typeface="Inter Light"/>
              <a:buNone/>
              <a:defRPr sz="1000">
                <a:latin typeface="Inter Light"/>
                <a:ea typeface="Inter Light"/>
                <a:cs typeface="Inter Light"/>
                <a:sym typeface="Inter Light"/>
              </a:defRPr>
            </a:lvl9pPr>
          </a:lstStyle>
          <a:p/>
        </p:txBody>
      </p:sp>
      <p:sp>
        <p:nvSpPr>
          <p:cNvPr id="163" name="Google Shape;163;p9"/>
          <p:cNvSpPr txBox="1"/>
          <p:nvPr>
            <p:ph idx="9"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164" name="Google Shape;164;p9"/>
          <p:cNvSpPr txBox="1"/>
          <p:nvPr>
            <p:ph idx="13" type="title"/>
          </p:nvPr>
        </p:nvSpPr>
        <p:spPr>
          <a:xfrm flipH="1">
            <a:off x="524150" y="658975"/>
            <a:ext cx="8098500" cy="6486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sp>
        <p:nvSpPr>
          <p:cNvPr id="165" name="Google Shape;165;p9"/>
          <p:cNvSpPr txBox="1"/>
          <p:nvPr>
            <p:ph idx="14" type="subTitle"/>
          </p:nvPr>
        </p:nvSpPr>
        <p:spPr>
          <a:xfrm>
            <a:off x="523850" y="334925"/>
            <a:ext cx="8099100" cy="324000"/>
          </a:xfrm>
          <a:prstGeom prst="rect">
            <a:avLst/>
          </a:prstGeom>
        </p:spPr>
        <p:txBody>
          <a:bodyPr anchorCtr="0" anchor="ctr" bIns="0" lIns="274300" spcFirstLastPara="1" rIns="91425" wrap="square" tIns="91425">
            <a:normAutofit/>
          </a:bodyPr>
          <a:lstStyle>
            <a:lvl1pPr lv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cxnSp>
        <p:nvCxnSpPr>
          <p:cNvPr id="166" name="Google Shape;166;p9"/>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67" name="Google Shape;167;p9"/>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168" name="Google Shape;168;p9"/>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69" name="Google Shape;169;p9"/>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sp>
        <p:nvSpPr>
          <p:cNvPr id="170" name="Google Shape;170;p9"/>
          <p:cNvSpPr txBox="1"/>
          <p:nvPr>
            <p:ph idx="15"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171" name="Google Shape;171;p9"/>
          <p:cNvSpPr txBox="1"/>
          <p:nvPr>
            <p:ph idx="16"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cxnSp>
        <p:nvCxnSpPr>
          <p:cNvPr id="172" name="Google Shape;172;p9"/>
          <p:cNvCxnSpPr/>
          <p:nvPr/>
        </p:nvCxnSpPr>
        <p:spPr>
          <a:xfrm>
            <a:off x="8622700" y="334925"/>
            <a:ext cx="0" cy="4814100"/>
          </a:xfrm>
          <a:prstGeom prst="straightConnector1">
            <a:avLst/>
          </a:prstGeom>
          <a:noFill/>
          <a:ln cap="flat" cmpd="sng" w="9525">
            <a:solidFill>
              <a:schemeClr val="lt1"/>
            </a:solidFill>
            <a:prstDash val="solid"/>
            <a:round/>
            <a:headEnd len="sm" w="sm" type="none"/>
            <a:tailEnd len="sm" w="sm" type="none"/>
          </a:ln>
        </p:spPr>
      </p:cxnSp>
      <p:sp>
        <p:nvSpPr>
          <p:cNvPr id="173" name="Google Shape;173;p9"/>
          <p:cNvSpPr txBox="1"/>
          <p:nvPr>
            <p:ph idx="17" type="title"/>
          </p:nvPr>
        </p:nvSpPr>
        <p:spPr>
          <a:xfrm>
            <a:off x="520900" y="3466625"/>
            <a:ext cx="1848600" cy="279000"/>
          </a:xfrm>
          <a:prstGeom prst="rect">
            <a:avLst/>
          </a:prstGeom>
        </p:spPr>
        <p:txBody>
          <a:bodyPr anchorCtr="0" anchor="ctr" bIns="0" lIns="182875" spcFirstLastPara="1" rIns="182875" wrap="square" tIns="0">
            <a:no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0"/>
              </a:spcBef>
              <a:spcAft>
                <a:spcPts val="0"/>
              </a:spcAft>
              <a:buSzPts val="1000"/>
              <a:buFont typeface="Inter"/>
              <a:buNone/>
              <a:defRPr sz="1000">
                <a:latin typeface="Inter"/>
                <a:ea typeface="Inter"/>
                <a:cs typeface="Inter"/>
                <a:sym typeface="Inter"/>
              </a:defRPr>
            </a:lvl2pPr>
            <a:lvl3pPr lvl="2">
              <a:spcBef>
                <a:spcPts val="0"/>
              </a:spcBef>
              <a:spcAft>
                <a:spcPts val="0"/>
              </a:spcAft>
              <a:buSzPts val="1000"/>
              <a:buFont typeface="Inter"/>
              <a:buNone/>
              <a:defRPr sz="1000">
                <a:latin typeface="Inter"/>
                <a:ea typeface="Inter"/>
                <a:cs typeface="Inter"/>
                <a:sym typeface="Inter"/>
              </a:defRPr>
            </a:lvl3pPr>
            <a:lvl4pPr lvl="3">
              <a:spcBef>
                <a:spcPts val="0"/>
              </a:spcBef>
              <a:spcAft>
                <a:spcPts val="0"/>
              </a:spcAft>
              <a:buSzPts val="1000"/>
              <a:buFont typeface="Inter"/>
              <a:buNone/>
              <a:defRPr sz="1000">
                <a:latin typeface="Inter"/>
                <a:ea typeface="Inter"/>
                <a:cs typeface="Inter"/>
                <a:sym typeface="Inter"/>
              </a:defRPr>
            </a:lvl4pPr>
            <a:lvl5pPr lvl="4">
              <a:spcBef>
                <a:spcPts val="0"/>
              </a:spcBef>
              <a:spcAft>
                <a:spcPts val="0"/>
              </a:spcAft>
              <a:buSzPts val="1000"/>
              <a:buFont typeface="Inter"/>
              <a:buNone/>
              <a:defRPr sz="1000">
                <a:latin typeface="Inter"/>
                <a:ea typeface="Inter"/>
                <a:cs typeface="Inter"/>
                <a:sym typeface="Inter"/>
              </a:defRPr>
            </a:lvl5pPr>
            <a:lvl6pPr lvl="5">
              <a:spcBef>
                <a:spcPts val="0"/>
              </a:spcBef>
              <a:spcAft>
                <a:spcPts val="0"/>
              </a:spcAft>
              <a:buSzPts val="1000"/>
              <a:buFont typeface="Inter"/>
              <a:buNone/>
              <a:defRPr sz="1000">
                <a:latin typeface="Inter"/>
                <a:ea typeface="Inter"/>
                <a:cs typeface="Inter"/>
                <a:sym typeface="Inter"/>
              </a:defRPr>
            </a:lvl6pPr>
            <a:lvl7pPr lvl="6">
              <a:spcBef>
                <a:spcPts val="0"/>
              </a:spcBef>
              <a:spcAft>
                <a:spcPts val="0"/>
              </a:spcAft>
              <a:buSzPts val="1000"/>
              <a:buFont typeface="Inter"/>
              <a:buNone/>
              <a:defRPr sz="1000">
                <a:latin typeface="Inter"/>
                <a:ea typeface="Inter"/>
                <a:cs typeface="Inter"/>
                <a:sym typeface="Inter"/>
              </a:defRPr>
            </a:lvl7pPr>
            <a:lvl8pPr lvl="7">
              <a:spcBef>
                <a:spcPts val="0"/>
              </a:spcBef>
              <a:spcAft>
                <a:spcPts val="0"/>
              </a:spcAft>
              <a:buSzPts val="1000"/>
              <a:buFont typeface="Inter"/>
              <a:buNone/>
              <a:defRPr sz="1000">
                <a:latin typeface="Inter"/>
                <a:ea typeface="Inter"/>
                <a:cs typeface="Inter"/>
                <a:sym typeface="Inter"/>
              </a:defRPr>
            </a:lvl8pPr>
            <a:lvl9pPr lvl="8">
              <a:spcBef>
                <a:spcPts val="0"/>
              </a:spcBef>
              <a:spcAft>
                <a:spcPts val="0"/>
              </a:spcAft>
              <a:buSzPts val="1000"/>
              <a:buFont typeface="Inter"/>
              <a:buNone/>
              <a:defRPr sz="1000">
                <a:latin typeface="Inter"/>
                <a:ea typeface="Inter"/>
                <a:cs typeface="Inter"/>
                <a:sym typeface="Inter"/>
              </a:defRPr>
            </a:lvl9pPr>
          </a:lstStyle>
          <a:p/>
        </p:txBody>
      </p:sp>
      <p:sp>
        <p:nvSpPr>
          <p:cNvPr id="174" name="Google Shape;174;p9"/>
          <p:cNvSpPr txBox="1"/>
          <p:nvPr>
            <p:ph idx="18" type="subTitle"/>
          </p:nvPr>
        </p:nvSpPr>
        <p:spPr>
          <a:xfrm>
            <a:off x="524135" y="4213926"/>
            <a:ext cx="1848600" cy="224700"/>
          </a:xfrm>
          <a:prstGeom prst="rect">
            <a:avLst/>
          </a:prstGeom>
        </p:spPr>
        <p:txBody>
          <a:bodyPr anchorCtr="0" anchor="ctr" bIns="0" lIns="182875" spcFirstLastPara="1" rIns="91425" wrap="square" tIns="0">
            <a:normAutofit/>
          </a:bodyPr>
          <a:lstStyle>
            <a:lvl1pPr lvl="0">
              <a:spcBef>
                <a:spcPts val="0"/>
              </a:spcBef>
              <a:spcAft>
                <a:spcPts val="0"/>
              </a:spcAft>
              <a:buSzPts val="800"/>
              <a:buNone/>
              <a:defRPr sz="800"/>
            </a:lvl1pPr>
            <a:lvl2pPr lvl="1">
              <a:spcBef>
                <a:spcPts val="800"/>
              </a:spcBef>
              <a:spcAft>
                <a:spcPts val="0"/>
              </a:spcAft>
              <a:buSzPts val="800"/>
              <a:buNone/>
              <a:defRPr sz="800"/>
            </a:lvl2pPr>
            <a:lvl3pPr lvl="2">
              <a:spcBef>
                <a:spcPts val="800"/>
              </a:spcBef>
              <a:spcAft>
                <a:spcPts val="0"/>
              </a:spcAft>
              <a:buSzPts val="800"/>
              <a:buNone/>
              <a:defRPr sz="800"/>
            </a:lvl3pPr>
            <a:lvl4pPr lvl="3">
              <a:spcBef>
                <a:spcPts val="800"/>
              </a:spcBef>
              <a:spcAft>
                <a:spcPts val="0"/>
              </a:spcAft>
              <a:buSzPts val="800"/>
              <a:buNone/>
              <a:defRPr sz="800"/>
            </a:lvl4pPr>
            <a:lvl5pPr lvl="4">
              <a:spcBef>
                <a:spcPts val="800"/>
              </a:spcBef>
              <a:spcAft>
                <a:spcPts val="0"/>
              </a:spcAft>
              <a:buSzPts val="800"/>
              <a:buNone/>
              <a:defRPr sz="800"/>
            </a:lvl5pPr>
            <a:lvl6pPr lvl="5">
              <a:spcBef>
                <a:spcPts val="800"/>
              </a:spcBef>
              <a:spcAft>
                <a:spcPts val="0"/>
              </a:spcAft>
              <a:buSzPts val="800"/>
              <a:buNone/>
              <a:defRPr sz="800"/>
            </a:lvl6pPr>
            <a:lvl7pPr lvl="6">
              <a:spcBef>
                <a:spcPts val="800"/>
              </a:spcBef>
              <a:spcAft>
                <a:spcPts val="0"/>
              </a:spcAft>
              <a:buSzPts val="800"/>
              <a:buNone/>
              <a:defRPr sz="800"/>
            </a:lvl7pPr>
            <a:lvl8pPr lvl="7">
              <a:spcBef>
                <a:spcPts val="800"/>
              </a:spcBef>
              <a:spcAft>
                <a:spcPts val="0"/>
              </a:spcAft>
              <a:buSzPts val="800"/>
              <a:buNone/>
              <a:defRPr sz="800"/>
            </a:lvl8pPr>
            <a:lvl9pPr lvl="8">
              <a:spcBef>
                <a:spcPts val="800"/>
              </a:spcBef>
              <a:spcAft>
                <a:spcPts val="800"/>
              </a:spcAft>
              <a:buSzPts val="800"/>
              <a:buNone/>
              <a:defRPr sz="800"/>
            </a:lvl9pPr>
          </a:lstStyle>
          <a:p/>
        </p:txBody>
      </p:sp>
      <p:sp>
        <p:nvSpPr>
          <p:cNvPr id="175" name="Google Shape;175;p9"/>
          <p:cNvSpPr txBox="1"/>
          <p:nvPr>
            <p:ph idx="19" type="title"/>
          </p:nvPr>
        </p:nvSpPr>
        <p:spPr>
          <a:xfrm>
            <a:off x="520900" y="3745642"/>
            <a:ext cx="1848600" cy="468600"/>
          </a:xfrm>
          <a:prstGeom prst="rect">
            <a:avLst/>
          </a:prstGeom>
        </p:spPr>
        <p:txBody>
          <a:bodyPr anchorCtr="0" anchor="ctr" bIns="0" lIns="182875" spcFirstLastPara="1" rIns="182875" wrap="square" tIns="0">
            <a:noAutofit/>
          </a:bodyPr>
          <a:lstStyle>
            <a:lvl1pPr lvl="0">
              <a:spcBef>
                <a:spcPts val="0"/>
              </a:spcBef>
              <a:spcAft>
                <a:spcPts val="0"/>
              </a:spcAft>
              <a:buSzPts val="3200"/>
              <a:buFont typeface="Gowun Batang"/>
              <a:buNone/>
              <a:defRPr/>
            </a:lvl1pPr>
            <a:lvl2pPr lvl="1">
              <a:spcBef>
                <a:spcPts val="0"/>
              </a:spcBef>
              <a:spcAft>
                <a:spcPts val="0"/>
              </a:spcAft>
              <a:buSzPts val="3200"/>
              <a:buFont typeface="Inter"/>
              <a:buNone/>
              <a:defRPr>
                <a:latin typeface="Inter"/>
                <a:ea typeface="Inter"/>
                <a:cs typeface="Inter"/>
                <a:sym typeface="Inter"/>
              </a:defRPr>
            </a:lvl2pPr>
            <a:lvl3pPr lvl="2">
              <a:spcBef>
                <a:spcPts val="0"/>
              </a:spcBef>
              <a:spcAft>
                <a:spcPts val="0"/>
              </a:spcAft>
              <a:buSzPts val="3200"/>
              <a:buFont typeface="Inter"/>
              <a:buNone/>
              <a:defRPr>
                <a:latin typeface="Inter"/>
                <a:ea typeface="Inter"/>
                <a:cs typeface="Inter"/>
                <a:sym typeface="Inter"/>
              </a:defRPr>
            </a:lvl3pPr>
            <a:lvl4pPr lvl="3">
              <a:spcBef>
                <a:spcPts val="0"/>
              </a:spcBef>
              <a:spcAft>
                <a:spcPts val="0"/>
              </a:spcAft>
              <a:buSzPts val="3200"/>
              <a:buFont typeface="Inter"/>
              <a:buNone/>
              <a:defRPr>
                <a:latin typeface="Inter"/>
                <a:ea typeface="Inter"/>
                <a:cs typeface="Inter"/>
                <a:sym typeface="Inter"/>
              </a:defRPr>
            </a:lvl4pPr>
            <a:lvl5pPr lvl="4">
              <a:spcBef>
                <a:spcPts val="0"/>
              </a:spcBef>
              <a:spcAft>
                <a:spcPts val="0"/>
              </a:spcAft>
              <a:buSzPts val="3200"/>
              <a:buFont typeface="Inter"/>
              <a:buNone/>
              <a:defRPr>
                <a:latin typeface="Inter"/>
                <a:ea typeface="Inter"/>
                <a:cs typeface="Inter"/>
                <a:sym typeface="Inter"/>
              </a:defRPr>
            </a:lvl5pPr>
            <a:lvl6pPr lvl="5">
              <a:spcBef>
                <a:spcPts val="0"/>
              </a:spcBef>
              <a:spcAft>
                <a:spcPts val="0"/>
              </a:spcAft>
              <a:buSzPts val="3200"/>
              <a:buFont typeface="Inter"/>
              <a:buNone/>
              <a:defRPr>
                <a:latin typeface="Inter"/>
                <a:ea typeface="Inter"/>
                <a:cs typeface="Inter"/>
                <a:sym typeface="Inter"/>
              </a:defRPr>
            </a:lvl6pPr>
            <a:lvl7pPr lvl="6">
              <a:spcBef>
                <a:spcPts val="0"/>
              </a:spcBef>
              <a:spcAft>
                <a:spcPts val="0"/>
              </a:spcAft>
              <a:buSzPts val="3200"/>
              <a:buFont typeface="Inter"/>
              <a:buNone/>
              <a:defRPr>
                <a:latin typeface="Inter"/>
                <a:ea typeface="Inter"/>
                <a:cs typeface="Inter"/>
                <a:sym typeface="Inter"/>
              </a:defRPr>
            </a:lvl7pPr>
            <a:lvl8pPr lvl="7">
              <a:spcBef>
                <a:spcPts val="0"/>
              </a:spcBef>
              <a:spcAft>
                <a:spcPts val="0"/>
              </a:spcAft>
              <a:buSzPts val="3200"/>
              <a:buFont typeface="Inter"/>
              <a:buNone/>
              <a:defRPr>
                <a:latin typeface="Inter"/>
                <a:ea typeface="Inter"/>
                <a:cs typeface="Inter"/>
                <a:sym typeface="Inter"/>
              </a:defRPr>
            </a:lvl8pPr>
            <a:lvl9pPr lvl="8">
              <a:spcBef>
                <a:spcPts val="0"/>
              </a:spcBef>
              <a:spcAft>
                <a:spcPts val="0"/>
              </a:spcAft>
              <a:buSzPts val="3200"/>
              <a:buFont typeface="Inter"/>
              <a:buNone/>
              <a:defRPr>
                <a:latin typeface="Inter"/>
                <a:ea typeface="Inter"/>
                <a:cs typeface="Inter"/>
                <a:sym typeface="Inter"/>
              </a:defRPr>
            </a:lvl9pPr>
          </a:lstStyle>
          <a:p/>
        </p:txBody>
      </p:sp>
      <p:sp>
        <p:nvSpPr>
          <p:cNvPr id="176" name="Google Shape;176;p9"/>
          <p:cNvSpPr txBox="1"/>
          <p:nvPr>
            <p:ph idx="20" type="subTitle"/>
          </p:nvPr>
        </p:nvSpPr>
        <p:spPr>
          <a:xfrm>
            <a:off x="2374473" y="4213926"/>
            <a:ext cx="1848600" cy="224700"/>
          </a:xfrm>
          <a:prstGeom prst="rect">
            <a:avLst/>
          </a:prstGeom>
        </p:spPr>
        <p:txBody>
          <a:bodyPr anchorCtr="0" anchor="ctr" bIns="0" lIns="182875" spcFirstLastPara="1" rIns="91425" wrap="square" tIns="0">
            <a:normAutofit/>
          </a:bodyPr>
          <a:lstStyle>
            <a:lvl1pPr lvl="0">
              <a:spcBef>
                <a:spcPts val="0"/>
              </a:spcBef>
              <a:spcAft>
                <a:spcPts val="0"/>
              </a:spcAft>
              <a:buSzPts val="800"/>
              <a:buNone/>
              <a:defRPr sz="800"/>
            </a:lvl1pPr>
            <a:lvl2pPr lvl="1">
              <a:spcBef>
                <a:spcPts val="800"/>
              </a:spcBef>
              <a:spcAft>
                <a:spcPts val="0"/>
              </a:spcAft>
              <a:buSzPts val="800"/>
              <a:buNone/>
              <a:defRPr sz="800"/>
            </a:lvl2pPr>
            <a:lvl3pPr lvl="2">
              <a:spcBef>
                <a:spcPts val="800"/>
              </a:spcBef>
              <a:spcAft>
                <a:spcPts val="0"/>
              </a:spcAft>
              <a:buSzPts val="800"/>
              <a:buNone/>
              <a:defRPr sz="800"/>
            </a:lvl3pPr>
            <a:lvl4pPr lvl="3">
              <a:spcBef>
                <a:spcPts val="800"/>
              </a:spcBef>
              <a:spcAft>
                <a:spcPts val="0"/>
              </a:spcAft>
              <a:buSzPts val="800"/>
              <a:buNone/>
              <a:defRPr sz="800"/>
            </a:lvl4pPr>
            <a:lvl5pPr lvl="4">
              <a:spcBef>
                <a:spcPts val="800"/>
              </a:spcBef>
              <a:spcAft>
                <a:spcPts val="0"/>
              </a:spcAft>
              <a:buSzPts val="800"/>
              <a:buNone/>
              <a:defRPr sz="800"/>
            </a:lvl5pPr>
            <a:lvl6pPr lvl="5">
              <a:spcBef>
                <a:spcPts val="800"/>
              </a:spcBef>
              <a:spcAft>
                <a:spcPts val="0"/>
              </a:spcAft>
              <a:buSzPts val="800"/>
              <a:buNone/>
              <a:defRPr sz="800"/>
            </a:lvl6pPr>
            <a:lvl7pPr lvl="6">
              <a:spcBef>
                <a:spcPts val="800"/>
              </a:spcBef>
              <a:spcAft>
                <a:spcPts val="0"/>
              </a:spcAft>
              <a:buSzPts val="800"/>
              <a:buNone/>
              <a:defRPr sz="800"/>
            </a:lvl7pPr>
            <a:lvl8pPr lvl="7">
              <a:spcBef>
                <a:spcPts val="800"/>
              </a:spcBef>
              <a:spcAft>
                <a:spcPts val="0"/>
              </a:spcAft>
              <a:buSzPts val="800"/>
              <a:buNone/>
              <a:defRPr sz="800"/>
            </a:lvl8pPr>
            <a:lvl9pPr lvl="8">
              <a:spcBef>
                <a:spcPts val="800"/>
              </a:spcBef>
              <a:spcAft>
                <a:spcPts val="800"/>
              </a:spcAft>
              <a:buSzPts val="800"/>
              <a:buNone/>
              <a:defRPr sz="800"/>
            </a:lvl9pPr>
          </a:lstStyle>
          <a:p/>
        </p:txBody>
      </p:sp>
      <p:sp>
        <p:nvSpPr>
          <p:cNvPr id="177" name="Google Shape;177;p9"/>
          <p:cNvSpPr txBox="1"/>
          <p:nvPr>
            <p:ph idx="21" type="title"/>
          </p:nvPr>
        </p:nvSpPr>
        <p:spPr>
          <a:xfrm>
            <a:off x="2371238" y="3745642"/>
            <a:ext cx="1848600" cy="468600"/>
          </a:xfrm>
          <a:prstGeom prst="rect">
            <a:avLst/>
          </a:prstGeom>
        </p:spPr>
        <p:txBody>
          <a:bodyPr anchorCtr="0" anchor="ctr" bIns="0" lIns="182875" spcFirstLastPara="1" rIns="182875" wrap="square" tIns="0">
            <a:noAutofit/>
          </a:bodyPr>
          <a:lstStyle>
            <a:lvl1pPr lvl="0">
              <a:spcBef>
                <a:spcPts val="0"/>
              </a:spcBef>
              <a:spcAft>
                <a:spcPts val="0"/>
              </a:spcAft>
              <a:buSzPts val="3200"/>
              <a:buFont typeface="Gowun Batang"/>
              <a:buNone/>
              <a:defRPr/>
            </a:lvl1pPr>
            <a:lvl2pPr lvl="1">
              <a:spcBef>
                <a:spcPts val="0"/>
              </a:spcBef>
              <a:spcAft>
                <a:spcPts val="0"/>
              </a:spcAft>
              <a:buSzPts val="3200"/>
              <a:buFont typeface="Inter"/>
              <a:buNone/>
              <a:defRPr>
                <a:latin typeface="Inter"/>
                <a:ea typeface="Inter"/>
                <a:cs typeface="Inter"/>
                <a:sym typeface="Inter"/>
              </a:defRPr>
            </a:lvl2pPr>
            <a:lvl3pPr lvl="2">
              <a:spcBef>
                <a:spcPts val="0"/>
              </a:spcBef>
              <a:spcAft>
                <a:spcPts val="0"/>
              </a:spcAft>
              <a:buSzPts val="3200"/>
              <a:buFont typeface="Inter"/>
              <a:buNone/>
              <a:defRPr>
                <a:latin typeface="Inter"/>
                <a:ea typeface="Inter"/>
                <a:cs typeface="Inter"/>
                <a:sym typeface="Inter"/>
              </a:defRPr>
            </a:lvl3pPr>
            <a:lvl4pPr lvl="3">
              <a:spcBef>
                <a:spcPts val="0"/>
              </a:spcBef>
              <a:spcAft>
                <a:spcPts val="0"/>
              </a:spcAft>
              <a:buSzPts val="3200"/>
              <a:buFont typeface="Inter"/>
              <a:buNone/>
              <a:defRPr>
                <a:latin typeface="Inter"/>
                <a:ea typeface="Inter"/>
                <a:cs typeface="Inter"/>
                <a:sym typeface="Inter"/>
              </a:defRPr>
            </a:lvl4pPr>
            <a:lvl5pPr lvl="4">
              <a:spcBef>
                <a:spcPts val="0"/>
              </a:spcBef>
              <a:spcAft>
                <a:spcPts val="0"/>
              </a:spcAft>
              <a:buSzPts val="3200"/>
              <a:buFont typeface="Inter"/>
              <a:buNone/>
              <a:defRPr>
                <a:latin typeface="Inter"/>
                <a:ea typeface="Inter"/>
                <a:cs typeface="Inter"/>
                <a:sym typeface="Inter"/>
              </a:defRPr>
            </a:lvl5pPr>
            <a:lvl6pPr lvl="5">
              <a:spcBef>
                <a:spcPts val="0"/>
              </a:spcBef>
              <a:spcAft>
                <a:spcPts val="0"/>
              </a:spcAft>
              <a:buSzPts val="3200"/>
              <a:buFont typeface="Inter"/>
              <a:buNone/>
              <a:defRPr>
                <a:latin typeface="Inter"/>
                <a:ea typeface="Inter"/>
                <a:cs typeface="Inter"/>
                <a:sym typeface="Inter"/>
              </a:defRPr>
            </a:lvl6pPr>
            <a:lvl7pPr lvl="6">
              <a:spcBef>
                <a:spcPts val="0"/>
              </a:spcBef>
              <a:spcAft>
                <a:spcPts val="0"/>
              </a:spcAft>
              <a:buSzPts val="3200"/>
              <a:buFont typeface="Inter"/>
              <a:buNone/>
              <a:defRPr>
                <a:latin typeface="Inter"/>
                <a:ea typeface="Inter"/>
                <a:cs typeface="Inter"/>
                <a:sym typeface="Inter"/>
              </a:defRPr>
            </a:lvl7pPr>
            <a:lvl8pPr lvl="7">
              <a:spcBef>
                <a:spcPts val="0"/>
              </a:spcBef>
              <a:spcAft>
                <a:spcPts val="0"/>
              </a:spcAft>
              <a:buSzPts val="3200"/>
              <a:buFont typeface="Inter"/>
              <a:buNone/>
              <a:defRPr>
                <a:latin typeface="Inter"/>
                <a:ea typeface="Inter"/>
                <a:cs typeface="Inter"/>
                <a:sym typeface="Inter"/>
              </a:defRPr>
            </a:lvl8pPr>
            <a:lvl9pPr lvl="8">
              <a:spcBef>
                <a:spcPts val="0"/>
              </a:spcBef>
              <a:spcAft>
                <a:spcPts val="0"/>
              </a:spcAft>
              <a:buSzPts val="3200"/>
              <a:buFont typeface="Inter"/>
              <a:buNone/>
              <a:defRPr>
                <a:latin typeface="Inter"/>
                <a:ea typeface="Inter"/>
                <a:cs typeface="Inter"/>
                <a:sym typeface="Inter"/>
              </a:defRPr>
            </a:lvl9pPr>
          </a:lstStyle>
          <a:p/>
        </p:txBody>
      </p:sp>
      <p:sp>
        <p:nvSpPr>
          <p:cNvPr id="178" name="Google Shape;178;p9"/>
          <p:cNvSpPr txBox="1"/>
          <p:nvPr>
            <p:ph idx="22" type="subTitle"/>
          </p:nvPr>
        </p:nvSpPr>
        <p:spPr>
          <a:xfrm>
            <a:off x="4225138" y="4213928"/>
            <a:ext cx="1764600" cy="224700"/>
          </a:xfrm>
          <a:prstGeom prst="rect">
            <a:avLst/>
          </a:prstGeom>
        </p:spPr>
        <p:txBody>
          <a:bodyPr anchorCtr="0" anchor="ctr" bIns="0" lIns="182875" spcFirstLastPara="1" rIns="91425" wrap="square" tIns="0">
            <a:normAutofit/>
          </a:bodyPr>
          <a:lstStyle>
            <a:lvl1pPr lvl="0">
              <a:spcBef>
                <a:spcPts val="0"/>
              </a:spcBef>
              <a:spcAft>
                <a:spcPts val="0"/>
              </a:spcAft>
              <a:buSzPts val="800"/>
              <a:buNone/>
              <a:defRPr sz="800"/>
            </a:lvl1pPr>
            <a:lvl2pPr lvl="1">
              <a:spcBef>
                <a:spcPts val="800"/>
              </a:spcBef>
              <a:spcAft>
                <a:spcPts val="0"/>
              </a:spcAft>
              <a:buSzPts val="800"/>
              <a:buNone/>
              <a:defRPr sz="800"/>
            </a:lvl2pPr>
            <a:lvl3pPr lvl="2">
              <a:spcBef>
                <a:spcPts val="800"/>
              </a:spcBef>
              <a:spcAft>
                <a:spcPts val="0"/>
              </a:spcAft>
              <a:buSzPts val="800"/>
              <a:buNone/>
              <a:defRPr sz="800"/>
            </a:lvl3pPr>
            <a:lvl4pPr lvl="3">
              <a:spcBef>
                <a:spcPts val="800"/>
              </a:spcBef>
              <a:spcAft>
                <a:spcPts val="0"/>
              </a:spcAft>
              <a:buSzPts val="800"/>
              <a:buNone/>
              <a:defRPr sz="800"/>
            </a:lvl4pPr>
            <a:lvl5pPr lvl="4">
              <a:spcBef>
                <a:spcPts val="800"/>
              </a:spcBef>
              <a:spcAft>
                <a:spcPts val="0"/>
              </a:spcAft>
              <a:buSzPts val="800"/>
              <a:buNone/>
              <a:defRPr sz="800"/>
            </a:lvl5pPr>
            <a:lvl6pPr lvl="5">
              <a:spcBef>
                <a:spcPts val="800"/>
              </a:spcBef>
              <a:spcAft>
                <a:spcPts val="0"/>
              </a:spcAft>
              <a:buSzPts val="800"/>
              <a:buNone/>
              <a:defRPr sz="800"/>
            </a:lvl6pPr>
            <a:lvl7pPr lvl="6">
              <a:spcBef>
                <a:spcPts val="800"/>
              </a:spcBef>
              <a:spcAft>
                <a:spcPts val="0"/>
              </a:spcAft>
              <a:buSzPts val="800"/>
              <a:buNone/>
              <a:defRPr sz="800"/>
            </a:lvl7pPr>
            <a:lvl8pPr lvl="7">
              <a:spcBef>
                <a:spcPts val="800"/>
              </a:spcBef>
              <a:spcAft>
                <a:spcPts val="0"/>
              </a:spcAft>
              <a:buSzPts val="800"/>
              <a:buNone/>
              <a:defRPr sz="800"/>
            </a:lvl8pPr>
            <a:lvl9pPr lvl="8">
              <a:spcBef>
                <a:spcPts val="800"/>
              </a:spcBef>
              <a:spcAft>
                <a:spcPts val="800"/>
              </a:spcAft>
              <a:buSzPts val="800"/>
              <a:buNone/>
              <a:defRPr sz="800"/>
            </a:lvl9pPr>
          </a:lstStyle>
          <a:p/>
        </p:txBody>
      </p:sp>
      <p:sp>
        <p:nvSpPr>
          <p:cNvPr id="179" name="Google Shape;179;p9"/>
          <p:cNvSpPr txBox="1"/>
          <p:nvPr>
            <p:ph idx="23" type="title"/>
          </p:nvPr>
        </p:nvSpPr>
        <p:spPr>
          <a:xfrm>
            <a:off x="4222050" y="3745650"/>
            <a:ext cx="1764600" cy="468600"/>
          </a:xfrm>
          <a:prstGeom prst="rect">
            <a:avLst/>
          </a:prstGeom>
        </p:spPr>
        <p:txBody>
          <a:bodyPr anchorCtr="0" anchor="ctr" bIns="0" lIns="182875" spcFirstLastPara="1" rIns="182875" wrap="square" tIns="0">
            <a:noAutofit/>
          </a:bodyPr>
          <a:lstStyle>
            <a:lvl1pPr lvl="0">
              <a:spcBef>
                <a:spcPts val="0"/>
              </a:spcBef>
              <a:spcAft>
                <a:spcPts val="0"/>
              </a:spcAft>
              <a:buSzPts val="3200"/>
              <a:buFont typeface="Gowun Batang"/>
              <a:buNone/>
              <a:defRPr/>
            </a:lvl1pPr>
            <a:lvl2pPr lvl="1">
              <a:spcBef>
                <a:spcPts val="0"/>
              </a:spcBef>
              <a:spcAft>
                <a:spcPts val="0"/>
              </a:spcAft>
              <a:buSzPts val="3200"/>
              <a:buFont typeface="Inter"/>
              <a:buNone/>
              <a:defRPr>
                <a:latin typeface="Inter"/>
                <a:ea typeface="Inter"/>
                <a:cs typeface="Inter"/>
                <a:sym typeface="Inter"/>
              </a:defRPr>
            </a:lvl2pPr>
            <a:lvl3pPr lvl="2">
              <a:spcBef>
                <a:spcPts val="0"/>
              </a:spcBef>
              <a:spcAft>
                <a:spcPts val="0"/>
              </a:spcAft>
              <a:buSzPts val="3200"/>
              <a:buFont typeface="Inter"/>
              <a:buNone/>
              <a:defRPr>
                <a:latin typeface="Inter"/>
                <a:ea typeface="Inter"/>
                <a:cs typeface="Inter"/>
                <a:sym typeface="Inter"/>
              </a:defRPr>
            </a:lvl3pPr>
            <a:lvl4pPr lvl="3">
              <a:spcBef>
                <a:spcPts val="0"/>
              </a:spcBef>
              <a:spcAft>
                <a:spcPts val="0"/>
              </a:spcAft>
              <a:buSzPts val="3200"/>
              <a:buFont typeface="Inter"/>
              <a:buNone/>
              <a:defRPr>
                <a:latin typeface="Inter"/>
                <a:ea typeface="Inter"/>
                <a:cs typeface="Inter"/>
                <a:sym typeface="Inter"/>
              </a:defRPr>
            </a:lvl4pPr>
            <a:lvl5pPr lvl="4">
              <a:spcBef>
                <a:spcPts val="0"/>
              </a:spcBef>
              <a:spcAft>
                <a:spcPts val="0"/>
              </a:spcAft>
              <a:buSzPts val="3200"/>
              <a:buFont typeface="Inter"/>
              <a:buNone/>
              <a:defRPr>
                <a:latin typeface="Inter"/>
                <a:ea typeface="Inter"/>
                <a:cs typeface="Inter"/>
                <a:sym typeface="Inter"/>
              </a:defRPr>
            </a:lvl5pPr>
            <a:lvl6pPr lvl="5">
              <a:spcBef>
                <a:spcPts val="0"/>
              </a:spcBef>
              <a:spcAft>
                <a:spcPts val="0"/>
              </a:spcAft>
              <a:buSzPts val="3200"/>
              <a:buFont typeface="Inter"/>
              <a:buNone/>
              <a:defRPr>
                <a:latin typeface="Inter"/>
                <a:ea typeface="Inter"/>
                <a:cs typeface="Inter"/>
                <a:sym typeface="Inter"/>
              </a:defRPr>
            </a:lvl6pPr>
            <a:lvl7pPr lvl="6">
              <a:spcBef>
                <a:spcPts val="0"/>
              </a:spcBef>
              <a:spcAft>
                <a:spcPts val="0"/>
              </a:spcAft>
              <a:buSzPts val="3200"/>
              <a:buFont typeface="Inter"/>
              <a:buNone/>
              <a:defRPr>
                <a:latin typeface="Inter"/>
                <a:ea typeface="Inter"/>
                <a:cs typeface="Inter"/>
                <a:sym typeface="Inter"/>
              </a:defRPr>
            </a:lvl7pPr>
            <a:lvl8pPr lvl="7">
              <a:spcBef>
                <a:spcPts val="0"/>
              </a:spcBef>
              <a:spcAft>
                <a:spcPts val="0"/>
              </a:spcAft>
              <a:buSzPts val="3200"/>
              <a:buFont typeface="Inter"/>
              <a:buNone/>
              <a:defRPr>
                <a:latin typeface="Inter"/>
                <a:ea typeface="Inter"/>
                <a:cs typeface="Inter"/>
                <a:sym typeface="Inter"/>
              </a:defRPr>
            </a:lvl8pPr>
            <a:lvl9pPr lvl="8">
              <a:spcBef>
                <a:spcPts val="0"/>
              </a:spcBef>
              <a:spcAft>
                <a:spcPts val="0"/>
              </a:spcAft>
              <a:buSzPts val="3200"/>
              <a:buFont typeface="Inter"/>
              <a:buNone/>
              <a:defRPr>
                <a:latin typeface="Inter"/>
                <a:ea typeface="Inter"/>
                <a:cs typeface="Inter"/>
                <a:sym typeface="Inter"/>
              </a:defRPr>
            </a:lvl9pPr>
          </a:lstStyle>
          <a:p/>
        </p:txBody>
      </p:sp>
      <p:sp>
        <p:nvSpPr>
          <p:cNvPr id="180" name="Google Shape;180;p9"/>
          <p:cNvSpPr txBox="1"/>
          <p:nvPr>
            <p:ph idx="24" type="subTitle"/>
          </p:nvPr>
        </p:nvSpPr>
        <p:spPr>
          <a:xfrm>
            <a:off x="6772301" y="4214250"/>
            <a:ext cx="1848600" cy="224700"/>
          </a:xfrm>
          <a:prstGeom prst="rect">
            <a:avLst/>
          </a:prstGeom>
        </p:spPr>
        <p:txBody>
          <a:bodyPr anchorCtr="0" anchor="ctr" bIns="0" lIns="182875" spcFirstLastPara="1" rIns="91425" wrap="square" tIns="0">
            <a:normAutofit/>
          </a:bodyPr>
          <a:lstStyle>
            <a:lvl1pPr lvl="0">
              <a:spcBef>
                <a:spcPts val="0"/>
              </a:spcBef>
              <a:spcAft>
                <a:spcPts val="0"/>
              </a:spcAft>
              <a:buClr>
                <a:schemeClr val="accent1"/>
              </a:buClr>
              <a:buSzPts val="800"/>
              <a:buFont typeface="Inter SemiBold"/>
              <a:buNone/>
              <a:defRPr sz="800">
                <a:solidFill>
                  <a:schemeClr val="accent1"/>
                </a:solidFill>
                <a:latin typeface="Inter SemiBold"/>
                <a:ea typeface="Inter SemiBold"/>
                <a:cs typeface="Inter SemiBold"/>
                <a:sym typeface="Inter SemiBold"/>
              </a:defRPr>
            </a:lvl1pPr>
            <a:lvl2pPr lvl="1">
              <a:spcBef>
                <a:spcPts val="800"/>
              </a:spcBef>
              <a:spcAft>
                <a:spcPts val="0"/>
              </a:spcAft>
              <a:buClr>
                <a:schemeClr val="accent1"/>
              </a:buClr>
              <a:buSzPts val="800"/>
              <a:buFont typeface="Inter SemiBold"/>
              <a:buNone/>
              <a:defRPr sz="800">
                <a:solidFill>
                  <a:schemeClr val="accent1"/>
                </a:solidFill>
                <a:latin typeface="Inter SemiBold"/>
                <a:ea typeface="Inter SemiBold"/>
                <a:cs typeface="Inter SemiBold"/>
                <a:sym typeface="Inter SemiBold"/>
              </a:defRPr>
            </a:lvl2pPr>
            <a:lvl3pPr lvl="2">
              <a:spcBef>
                <a:spcPts val="800"/>
              </a:spcBef>
              <a:spcAft>
                <a:spcPts val="0"/>
              </a:spcAft>
              <a:buClr>
                <a:schemeClr val="accent1"/>
              </a:buClr>
              <a:buSzPts val="800"/>
              <a:buFont typeface="Inter SemiBold"/>
              <a:buNone/>
              <a:defRPr sz="800">
                <a:solidFill>
                  <a:schemeClr val="accent1"/>
                </a:solidFill>
                <a:latin typeface="Inter SemiBold"/>
                <a:ea typeface="Inter SemiBold"/>
                <a:cs typeface="Inter SemiBold"/>
                <a:sym typeface="Inter SemiBold"/>
              </a:defRPr>
            </a:lvl3pPr>
            <a:lvl4pPr lvl="3">
              <a:spcBef>
                <a:spcPts val="800"/>
              </a:spcBef>
              <a:spcAft>
                <a:spcPts val="0"/>
              </a:spcAft>
              <a:buClr>
                <a:schemeClr val="accent1"/>
              </a:buClr>
              <a:buSzPts val="800"/>
              <a:buFont typeface="Inter SemiBold"/>
              <a:buNone/>
              <a:defRPr sz="800">
                <a:solidFill>
                  <a:schemeClr val="accent1"/>
                </a:solidFill>
                <a:latin typeface="Inter SemiBold"/>
                <a:ea typeface="Inter SemiBold"/>
                <a:cs typeface="Inter SemiBold"/>
                <a:sym typeface="Inter SemiBold"/>
              </a:defRPr>
            </a:lvl4pPr>
            <a:lvl5pPr lvl="4">
              <a:spcBef>
                <a:spcPts val="800"/>
              </a:spcBef>
              <a:spcAft>
                <a:spcPts val="0"/>
              </a:spcAft>
              <a:buClr>
                <a:schemeClr val="accent1"/>
              </a:buClr>
              <a:buSzPts val="800"/>
              <a:buFont typeface="Inter SemiBold"/>
              <a:buNone/>
              <a:defRPr sz="800">
                <a:solidFill>
                  <a:schemeClr val="accent1"/>
                </a:solidFill>
                <a:latin typeface="Inter SemiBold"/>
                <a:ea typeface="Inter SemiBold"/>
                <a:cs typeface="Inter SemiBold"/>
                <a:sym typeface="Inter SemiBold"/>
              </a:defRPr>
            </a:lvl5pPr>
            <a:lvl6pPr lvl="5">
              <a:spcBef>
                <a:spcPts val="800"/>
              </a:spcBef>
              <a:spcAft>
                <a:spcPts val="0"/>
              </a:spcAft>
              <a:buClr>
                <a:schemeClr val="accent1"/>
              </a:buClr>
              <a:buSzPts val="800"/>
              <a:buFont typeface="Inter SemiBold"/>
              <a:buNone/>
              <a:defRPr sz="800">
                <a:solidFill>
                  <a:schemeClr val="accent1"/>
                </a:solidFill>
                <a:latin typeface="Inter SemiBold"/>
                <a:ea typeface="Inter SemiBold"/>
                <a:cs typeface="Inter SemiBold"/>
                <a:sym typeface="Inter SemiBold"/>
              </a:defRPr>
            </a:lvl6pPr>
            <a:lvl7pPr lvl="6">
              <a:spcBef>
                <a:spcPts val="800"/>
              </a:spcBef>
              <a:spcAft>
                <a:spcPts val="0"/>
              </a:spcAft>
              <a:buClr>
                <a:schemeClr val="accent1"/>
              </a:buClr>
              <a:buSzPts val="800"/>
              <a:buFont typeface="Inter SemiBold"/>
              <a:buNone/>
              <a:defRPr sz="800">
                <a:solidFill>
                  <a:schemeClr val="accent1"/>
                </a:solidFill>
                <a:latin typeface="Inter SemiBold"/>
                <a:ea typeface="Inter SemiBold"/>
                <a:cs typeface="Inter SemiBold"/>
                <a:sym typeface="Inter SemiBold"/>
              </a:defRPr>
            </a:lvl7pPr>
            <a:lvl8pPr lvl="7">
              <a:spcBef>
                <a:spcPts val="800"/>
              </a:spcBef>
              <a:spcAft>
                <a:spcPts val="0"/>
              </a:spcAft>
              <a:buClr>
                <a:schemeClr val="accent1"/>
              </a:buClr>
              <a:buSzPts val="800"/>
              <a:buFont typeface="Inter SemiBold"/>
              <a:buNone/>
              <a:defRPr sz="800">
                <a:solidFill>
                  <a:schemeClr val="accent1"/>
                </a:solidFill>
                <a:latin typeface="Inter SemiBold"/>
                <a:ea typeface="Inter SemiBold"/>
                <a:cs typeface="Inter SemiBold"/>
                <a:sym typeface="Inter SemiBold"/>
              </a:defRPr>
            </a:lvl8pPr>
            <a:lvl9pPr lvl="8">
              <a:spcBef>
                <a:spcPts val="800"/>
              </a:spcBef>
              <a:spcAft>
                <a:spcPts val="800"/>
              </a:spcAft>
              <a:buClr>
                <a:schemeClr val="accent1"/>
              </a:buClr>
              <a:buSzPts val="800"/>
              <a:buFont typeface="Inter SemiBold"/>
              <a:buNone/>
              <a:defRPr sz="800">
                <a:solidFill>
                  <a:schemeClr val="accent1"/>
                </a:solidFill>
                <a:latin typeface="Inter SemiBold"/>
                <a:ea typeface="Inter SemiBold"/>
                <a:cs typeface="Inter SemiBold"/>
                <a:sym typeface="Inter SemiBold"/>
              </a:defRPr>
            </a:lvl9pPr>
          </a:lstStyle>
          <a:p/>
        </p:txBody>
      </p:sp>
      <p:sp>
        <p:nvSpPr>
          <p:cNvPr id="181" name="Google Shape;181;p9"/>
          <p:cNvSpPr txBox="1"/>
          <p:nvPr>
            <p:ph idx="25" type="title"/>
          </p:nvPr>
        </p:nvSpPr>
        <p:spPr>
          <a:xfrm>
            <a:off x="6772300" y="3745650"/>
            <a:ext cx="1848600" cy="468600"/>
          </a:xfrm>
          <a:prstGeom prst="rect">
            <a:avLst/>
          </a:prstGeom>
        </p:spPr>
        <p:txBody>
          <a:bodyPr anchorCtr="0" anchor="ctr" bIns="0" lIns="182875" spcFirstLastPara="1" rIns="182875" wrap="square" tIns="0">
            <a:noAutofit/>
          </a:bodyPr>
          <a:lstStyle>
            <a:lvl1pPr lvl="0">
              <a:spcBef>
                <a:spcPts val="0"/>
              </a:spcBef>
              <a:spcAft>
                <a:spcPts val="0"/>
              </a:spcAft>
              <a:buClr>
                <a:schemeClr val="accent1"/>
              </a:buClr>
              <a:buSzPts val="3200"/>
              <a:buFont typeface="Gowun Batang"/>
              <a:buNone/>
              <a:defRPr b="1">
                <a:solidFill>
                  <a:schemeClr val="accent1"/>
                </a:solidFill>
              </a:defRPr>
            </a:lvl1pPr>
            <a:lvl2pPr lvl="1">
              <a:spcBef>
                <a:spcPts val="0"/>
              </a:spcBef>
              <a:spcAft>
                <a:spcPts val="0"/>
              </a:spcAft>
              <a:buClr>
                <a:schemeClr val="accent1"/>
              </a:buClr>
              <a:buSzPts val="3200"/>
              <a:buFont typeface="Inter"/>
              <a:buNone/>
              <a:defRPr b="1">
                <a:solidFill>
                  <a:schemeClr val="accent1"/>
                </a:solidFill>
                <a:latin typeface="Inter"/>
                <a:ea typeface="Inter"/>
                <a:cs typeface="Inter"/>
                <a:sym typeface="Inter"/>
              </a:defRPr>
            </a:lvl2pPr>
            <a:lvl3pPr lvl="2">
              <a:spcBef>
                <a:spcPts val="0"/>
              </a:spcBef>
              <a:spcAft>
                <a:spcPts val="0"/>
              </a:spcAft>
              <a:buClr>
                <a:schemeClr val="accent1"/>
              </a:buClr>
              <a:buSzPts val="3200"/>
              <a:buFont typeface="Inter"/>
              <a:buNone/>
              <a:defRPr b="1">
                <a:solidFill>
                  <a:schemeClr val="accent1"/>
                </a:solidFill>
                <a:latin typeface="Inter"/>
                <a:ea typeface="Inter"/>
                <a:cs typeface="Inter"/>
                <a:sym typeface="Inter"/>
              </a:defRPr>
            </a:lvl3pPr>
            <a:lvl4pPr lvl="3">
              <a:spcBef>
                <a:spcPts val="0"/>
              </a:spcBef>
              <a:spcAft>
                <a:spcPts val="0"/>
              </a:spcAft>
              <a:buClr>
                <a:schemeClr val="accent1"/>
              </a:buClr>
              <a:buSzPts val="3200"/>
              <a:buFont typeface="Inter"/>
              <a:buNone/>
              <a:defRPr b="1">
                <a:solidFill>
                  <a:schemeClr val="accent1"/>
                </a:solidFill>
                <a:latin typeface="Inter"/>
                <a:ea typeface="Inter"/>
                <a:cs typeface="Inter"/>
                <a:sym typeface="Inter"/>
              </a:defRPr>
            </a:lvl4pPr>
            <a:lvl5pPr lvl="4">
              <a:spcBef>
                <a:spcPts val="0"/>
              </a:spcBef>
              <a:spcAft>
                <a:spcPts val="0"/>
              </a:spcAft>
              <a:buClr>
                <a:schemeClr val="accent1"/>
              </a:buClr>
              <a:buSzPts val="3200"/>
              <a:buFont typeface="Inter"/>
              <a:buNone/>
              <a:defRPr b="1">
                <a:solidFill>
                  <a:schemeClr val="accent1"/>
                </a:solidFill>
                <a:latin typeface="Inter"/>
                <a:ea typeface="Inter"/>
                <a:cs typeface="Inter"/>
                <a:sym typeface="Inter"/>
              </a:defRPr>
            </a:lvl5pPr>
            <a:lvl6pPr lvl="5">
              <a:spcBef>
                <a:spcPts val="0"/>
              </a:spcBef>
              <a:spcAft>
                <a:spcPts val="0"/>
              </a:spcAft>
              <a:buClr>
                <a:schemeClr val="accent1"/>
              </a:buClr>
              <a:buSzPts val="3200"/>
              <a:buFont typeface="Inter"/>
              <a:buNone/>
              <a:defRPr b="1">
                <a:solidFill>
                  <a:schemeClr val="accent1"/>
                </a:solidFill>
                <a:latin typeface="Inter"/>
                <a:ea typeface="Inter"/>
                <a:cs typeface="Inter"/>
                <a:sym typeface="Inter"/>
              </a:defRPr>
            </a:lvl6pPr>
            <a:lvl7pPr lvl="6">
              <a:spcBef>
                <a:spcPts val="0"/>
              </a:spcBef>
              <a:spcAft>
                <a:spcPts val="0"/>
              </a:spcAft>
              <a:buClr>
                <a:schemeClr val="accent1"/>
              </a:buClr>
              <a:buSzPts val="3200"/>
              <a:buFont typeface="Inter"/>
              <a:buNone/>
              <a:defRPr b="1">
                <a:solidFill>
                  <a:schemeClr val="accent1"/>
                </a:solidFill>
                <a:latin typeface="Inter"/>
                <a:ea typeface="Inter"/>
                <a:cs typeface="Inter"/>
                <a:sym typeface="Inter"/>
              </a:defRPr>
            </a:lvl7pPr>
            <a:lvl8pPr lvl="7">
              <a:spcBef>
                <a:spcPts val="0"/>
              </a:spcBef>
              <a:spcAft>
                <a:spcPts val="0"/>
              </a:spcAft>
              <a:buClr>
                <a:schemeClr val="accent1"/>
              </a:buClr>
              <a:buSzPts val="3200"/>
              <a:buFont typeface="Inter"/>
              <a:buNone/>
              <a:defRPr b="1">
                <a:solidFill>
                  <a:schemeClr val="accent1"/>
                </a:solidFill>
                <a:latin typeface="Inter"/>
                <a:ea typeface="Inter"/>
                <a:cs typeface="Inter"/>
                <a:sym typeface="Inter"/>
              </a:defRPr>
            </a:lvl8pPr>
            <a:lvl9pPr lvl="8">
              <a:spcBef>
                <a:spcPts val="0"/>
              </a:spcBef>
              <a:spcAft>
                <a:spcPts val="0"/>
              </a:spcAft>
              <a:buClr>
                <a:schemeClr val="accent1"/>
              </a:buClr>
              <a:buSzPts val="3200"/>
              <a:buFont typeface="Inter"/>
              <a:buNone/>
              <a:defRPr b="1">
                <a:solidFill>
                  <a:schemeClr val="accent1"/>
                </a:solidFill>
                <a:latin typeface="Inter"/>
                <a:ea typeface="Inter"/>
                <a:cs typeface="Inter"/>
                <a:sym typeface="Inter"/>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421" name="Shape 142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rational Performance">
  <p:cSld name="BLANK_1_5_1">
    <p:bg>
      <p:bgPr>
        <a:solidFill>
          <a:schemeClr val="lt1"/>
        </a:solidFill>
      </p:bgPr>
    </p:bg>
    <p:spTree>
      <p:nvGrpSpPr>
        <p:cNvPr id="182" name="Shape 182"/>
        <p:cNvGrpSpPr/>
        <p:nvPr/>
      </p:nvGrpSpPr>
      <p:grpSpPr>
        <a:xfrm>
          <a:off x="0" y="0"/>
          <a:ext cx="0" cy="0"/>
          <a:chOff x="0" y="0"/>
          <a:chExt cx="0" cy="0"/>
        </a:xfrm>
      </p:grpSpPr>
      <p:sp>
        <p:nvSpPr>
          <p:cNvPr id="183" name="Google Shape;183;p10"/>
          <p:cNvSpPr txBox="1"/>
          <p:nvPr>
            <p:ph type="title"/>
          </p:nvPr>
        </p:nvSpPr>
        <p:spPr>
          <a:xfrm>
            <a:off x="4675375" y="3375975"/>
            <a:ext cx="1056000" cy="632100"/>
          </a:xfrm>
          <a:prstGeom prst="rect">
            <a:avLst/>
          </a:prstGeom>
        </p:spPr>
        <p:txBody>
          <a:bodyPr anchorCtr="0" anchor="ctr" bIns="91425" lIns="137150" spcFirstLastPara="1" rIns="91425" wrap="square" tIns="91425">
            <a:normAutofit/>
          </a:bodyPr>
          <a:lstStyle>
            <a:lvl1pPr lvl="0">
              <a:spcBef>
                <a:spcPts val="0"/>
              </a:spcBef>
              <a:spcAft>
                <a:spcPts val="0"/>
              </a:spcAft>
              <a:buClr>
                <a:schemeClr val="lt1"/>
              </a:buClr>
              <a:buSzPts val="1000"/>
              <a:buFont typeface="Inter"/>
              <a:buChar char="●"/>
              <a:defRPr b="1" sz="1000">
                <a:latin typeface="Inter"/>
                <a:ea typeface="Inter"/>
                <a:cs typeface="Inter"/>
                <a:sym typeface="Inter"/>
              </a:defRPr>
            </a:lvl1pPr>
            <a:lvl2pPr lvl="1">
              <a:spcBef>
                <a:spcPts val="0"/>
              </a:spcBef>
              <a:spcAft>
                <a:spcPts val="0"/>
              </a:spcAft>
              <a:buClr>
                <a:schemeClr val="lt1"/>
              </a:buClr>
              <a:buSzPts val="1000"/>
              <a:buFont typeface="Inter"/>
              <a:buChar char="○"/>
              <a:defRPr b="1" sz="1000">
                <a:latin typeface="Inter"/>
                <a:ea typeface="Inter"/>
                <a:cs typeface="Inter"/>
                <a:sym typeface="Inter"/>
              </a:defRPr>
            </a:lvl2pPr>
            <a:lvl3pPr lvl="2">
              <a:spcBef>
                <a:spcPts val="0"/>
              </a:spcBef>
              <a:spcAft>
                <a:spcPts val="0"/>
              </a:spcAft>
              <a:buClr>
                <a:schemeClr val="lt1"/>
              </a:buClr>
              <a:buSzPts val="1000"/>
              <a:buFont typeface="Inter"/>
              <a:buChar char="■"/>
              <a:defRPr b="1" sz="1000">
                <a:latin typeface="Inter"/>
                <a:ea typeface="Inter"/>
                <a:cs typeface="Inter"/>
                <a:sym typeface="Inter"/>
              </a:defRPr>
            </a:lvl3pPr>
            <a:lvl4pPr lvl="3">
              <a:spcBef>
                <a:spcPts val="0"/>
              </a:spcBef>
              <a:spcAft>
                <a:spcPts val="0"/>
              </a:spcAft>
              <a:buClr>
                <a:schemeClr val="lt1"/>
              </a:buClr>
              <a:buSzPts val="1000"/>
              <a:buFont typeface="Inter"/>
              <a:buChar char="●"/>
              <a:defRPr b="1" sz="1000">
                <a:latin typeface="Inter"/>
                <a:ea typeface="Inter"/>
                <a:cs typeface="Inter"/>
                <a:sym typeface="Inter"/>
              </a:defRPr>
            </a:lvl4pPr>
            <a:lvl5pPr lvl="4">
              <a:spcBef>
                <a:spcPts val="0"/>
              </a:spcBef>
              <a:spcAft>
                <a:spcPts val="0"/>
              </a:spcAft>
              <a:buClr>
                <a:schemeClr val="lt1"/>
              </a:buClr>
              <a:buSzPts val="1000"/>
              <a:buFont typeface="Inter"/>
              <a:buChar char="○"/>
              <a:defRPr b="1" sz="1000">
                <a:latin typeface="Inter"/>
                <a:ea typeface="Inter"/>
                <a:cs typeface="Inter"/>
                <a:sym typeface="Inter"/>
              </a:defRPr>
            </a:lvl5pPr>
            <a:lvl6pPr lvl="5">
              <a:spcBef>
                <a:spcPts val="0"/>
              </a:spcBef>
              <a:spcAft>
                <a:spcPts val="0"/>
              </a:spcAft>
              <a:buClr>
                <a:schemeClr val="lt1"/>
              </a:buClr>
              <a:buSzPts val="1000"/>
              <a:buFont typeface="Inter"/>
              <a:buChar char="■"/>
              <a:defRPr b="1" sz="1000">
                <a:latin typeface="Inter"/>
                <a:ea typeface="Inter"/>
                <a:cs typeface="Inter"/>
                <a:sym typeface="Inter"/>
              </a:defRPr>
            </a:lvl6pPr>
            <a:lvl7pPr lvl="6">
              <a:spcBef>
                <a:spcPts val="0"/>
              </a:spcBef>
              <a:spcAft>
                <a:spcPts val="0"/>
              </a:spcAft>
              <a:buClr>
                <a:schemeClr val="lt1"/>
              </a:buClr>
              <a:buSzPts val="1000"/>
              <a:buFont typeface="Inter"/>
              <a:buChar char="●"/>
              <a:defRPr b="1" sz="1000">
                <a:latin typeface="Inter"/>
                <a:ea typeface="Inter"/>
                <a:cs typeface="Inter"/>
                <a:sym typeface="Inter"/>
              </a:defRPr>
            </a:lvl7pPr>
            <a:lvl8pPr lvl="7">
              <a:spcBef>
                <a:spcPts val="0"/>
              </a:spcBef>
              <a:spcAft>
                <a:spcPts val="0"/>
              </a:spcAft>
              <a:buClr>
                <a:schemeClr val="lt1"/>
              </a:buClr>
              <a:buSzPts val="1000"/>
              <a:buFont typeface="Inter"/>
              <a:buChar char="○"/>
              <a:defRPr b="1" sz="1000">
                <a:latin typeface="Inter"/>
                <a:ea typeface="Inter"/>
                <a:cs typeface="Inter"/>
                <a:sym typeface="Inter"/>
              </a:defRPr>
            </a:lvl8pPr>
            <a:lvl9pPr lvl="8">
              <a:spcBef>
                <a:spcPts val="0"/>
              </a:spcBef>
              <a:spcAft>
                <a:spcPts val="0"/>
              </a:spcAft>
              <a:buClr>
                <a:schemeClr val="lt1"/>
              </a:buClr>
              <a:buSzPts val="1000"/>
              <a:buFont typeface="Inter"/>
              <a:buChar char="■"/>
              <a:defRPr b="1" sz="1000">
                <a:latin typeface="Inter"/>
                <a:ea typeface="Inter"/>
                <a:cs typeface="Inter"/>
                <a:sym typeface="Inter"/>
              </a:defRPr>
            </a:lvl9pPr>
          </a:lstStyle>
          <a:p/>
        </p:txBody>
      </p:sp>
      <p:sp>
        <p:nvSpPr>
          <p:cNvPr id="184" name="Google Shape;184;p10"/>
          <p:cNvSpPr txBox="1"/>
          <p:nvPr>
            <p:ph idx="2" type="title"/>
          </p:nvPr>
        </p:nvSpPr>
        <p:spPr>
          <a:xfrm>
            <a:off x="3429275" y="3375975"/>
            <a:ext cx="1244100" cy="632100"/>
          </a:xfrm>
          <a:prstGeom prst="rect">
            <a:avLst/>
          </a:prstGeom>
        </p:spPr>
        <p:txBody>
          <a:bodyPr anchorCtr="0" anchor="ctr" bIns="91425" lIns="137150" spcFirstLastPara="1" rIns="91425" wrap="square" tIns="91425">
            <a:normAutofit/>
          </a:bodyPr>
          <a:lstStyle>
            <a:lvl1pPr lvl="0">
              <a:spcBef>
                <a:spcPts val="0"/>
              </a:spcBef>
              <a:spcAft>
                <a:spcPts val="0"/>
              </a:spcAft>
              <a:buClr>
                <a:schemeClr val="lt1"/>
              </a:buClr>
              <a:buSzPts val="1000"/>
              <a:buFont typeface="Inter"/>
              <a:buChar char="●"/>
              <a:defRPr b="1" sz="1000">
                <a:latin typeface="Inter"/>
                <a:ea typeface="Inter"/>
                <a:cs typeface="Inter"/>
                <a:sym typeface="Inter"/>
              </a:defRPr>
            </a:lvl1pPr>
            <a:lvl2pPr lvl="1">
              <a:spcBef>
                <a:spcPts val="0"/>
              </a:spcBef>
              <a:spcAft>
                <a:spcPts val="0"/>
              </a:spcAft>
              <a:buClr>
                <a:schemeClr val="lt1"/>
              </a:buClr>
              <a:buSzPts val="1000"/>
              <a:buFont typeface="Inter"/>
              <a:buChar char="○"/>
              <a:defRPr b="1" sz="1000">
                <a:latin typeface="Inter"/>
                <a:ea typeface="Inter"/>
                <a:cs typeface="Inter"/>
                <a:sym typeface="Inter"/>
              </a:defRPr>
            </a:lvl2pPr>
            <a:lvl3pPr lvl="2">
              <a:spcBef>
                <a:spcPts val="0"/>
              </a:spcBef>
              <a:spcAft>
                <a:spcPts val="0"/>
              </a:spcAft>
              <a:buClr>
                <a:schemeClr val="lt1"/>
              </a:buClr>
              <a:buSzPts val="1000"/>
              <a:buFont typeface="Inter"/>
              <a:buChar char="■"/>
              <a:defRPr b="1" sz="1000">
                <a:latin typeface="Inter"/>
                <a:ea typeface="Inter"/>
                <a:cs typeface="Inter"/>
                <a:sym typeface="Inter"/>
              </a:defRPr>
            </a:lvl3pPr>
            <a:lvl4pPr lvl="3">
              <a:spcBef>
                <a:spcPts val="0"/>
              </a:spcBef>
              <a:spcAft>
                <a:spcPts val="0"/>
              </a:spcAft>
              <a:buClr>
                <a:schemeClr val="lt1"/>
              </a:buClr>
              <a:buSzPts val="1000"/>
              <a:buFont typeface="Inter"/>
              <a:buChar char="●"/>
              <a:defRPr b="1" sz="1000">
                <a:latin typeface="Inter"/>
                <a:ea typeface="Inter"/>
                <a:cs typeface="Inter"/>
                <a:sym typeface="Inter"/>
              </a:defRPr>
            </a:lvl4pPr>
            <a:lvl5pPr lvl="4">
              <a:spcBef>
                <a:spcPts val="0"/>
              </a:spcBef>
              <a:spcAft>
                <a:spcPts val="0"/>
              </a:spcAft>
              <a:buClr>
                <a:schemeClr val="lt1"/>
              </a:buClr>
              <a:buSzPts val="1000"/>
              <a:buFont typeface="Inter"/>
              <a:buChar char="○"/>
              <a:defRPr b="1" sz="1000">
                <a:latin typeface="Inter"/>
                <a:ea typeface="Inter"/>
                <a:cs typeface="Inter"/>
                <a:sym typeface="Inter"/>
              </a:defRPr>
            </a:lvl5pPr>
            <a:lvl6pPr lvl="5">
              <a:spcBef>
                <a:spcPts val="0"/>
              </a:spcBef>
              <a:spcAft>
                <a:spcPts val="0"/>
              </a:spcAft>
              <a:buClr>
                <a:schemeClr val="lt1"/>
              </a:buClr>
              <a:buSzPts val="1000"/>
              <a:buFont typeface="Inter"/>
              <a:buChar char="■"/>
              <a:defRPr b="1" sz="1000">
                <a:latin typeface="Inter"/>
                <a:ea typeface="Inter"/>
                <a:cs typeface="Inter"/>
                <a:sym typeface="Inter"/>
              </a:defRPr>
            </a:lvl6pPr>
            <a:lvl7pPr lvl="6">
              <a:spcBef>
                <a:spcPts val="0"/>
              </a:spcBef>
              <a:spcAft>
                <a:spcPts val="0"/>
              </a:spcAft>
              <a:buClr>
                <a:schemeClr val="lt1"/>
              </a:buClr>
              <a:buSzPts val="1000"/>
              <a:buFont typeface="Inter"/>
              <a:buChar char="●"/>
              <a:defRPr b="1" sz="1000">
                <a:latin typeface="Inter"/>
                <a:ea typeface="Inter"/>
                <a:cs typeface="Inter"/>
                <a:sym typeface="Inter"/>
              </a:defRPr>
            </a:lvl7pPr>
            <a:lvl8pPr lvl="7">
              <a:spcBef>
                <a:spcPts val="0"/>
              </a:spcBef>
              <a:spcAft>
                <a:spcPts val="0"/>
              </a:spcAft>
              <a:buClr>
                <a:schemeClr val="lt1"/>
              </a:buClr>
              <a:buSzPts val="1000"/>
              <a:buFont typeface="Inter"/>
              <a:buChar char="○"/>
              <a:defRPr b="1" sz="1000">
                <a:latin typeface="Inter"/>
                <a:ea typeface="Inter"/>
                <a:cs typeface="Inter"/>
                <a:sym typeface="Inter"/>
              </a:defRPr>
            </a:lvl8pPr>
            <a:lvl9pPr lvl="8">
              <a:spcBef>
                <a:spcPts val="0"/>
              </a:spcBef>
              <a:spcAft>
                <a:spcPts val="0"/>
              </a:spcAft>
              <a:buClr>
                <a:schemeClr val="lt1"/>
              </a:buClr>
              <a:buSzPts val="1000"/>
              <a:buFont typeface="Inter"/>
              <a:buChar char="■"/>
              <a:defRPr b="1" sz="1000">
                <a:latin typeface="Inter"/>
                <a:ea typeface="Inter"/>
                <a:cs typeface="Inter"/>
                <a:sym typeface="Inter"/>
              </a:defRPr>
            </a:lvl9pPr>
          </a:lstStyle>
          <a:p/>
        </p:txBody>
      </p:sp>
      <p:sp>
        <p:nvSpPr>
          <p:cNvPr id="185" name="Google Shape;185;p10"/>
          <p:cNvSpPr txBox="1"/>
          <p:nvPr>
            <p:ph idx="3" type="title"/>
          </p:nvPr>
        </p:nvSpPr>
        <p:spPr>
          <a:xfrm>
            <a:off x="4675375" y="1475325"/>
            <a:ext cx="1056000" cy="632100"/>
          </a:xfrm>
          <a:prstGeom prst="rect">
            <a:avLst/>
          </a:prstGeom>
        </p:spPr>
        <p:txBody>
          <a:bodyPr anchorCtr="0" anchor="ctr" bIns="91425" lIns="137150" spcFirstLastPara="1" rIns="91425" wrap="square" tIns="91425">
            <a:normAutofit/>
          </a:bodyPr>
          <a:lstStyle>
            <a:lvl1pPr lvl="0">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1pPr>
            <a:lvl2pPr lvl="1">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2pPr>
            <a:lvl3pPr lvl="2">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3pPr>
            <a:lvl4pPr lvl="3">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4pPr>
            <a:lvl5pPr lvl="4">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5pPr>
            <a:lvl6pPr lvl="5">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6pPr>
            <a:lvl7pPr lvl="6">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7pPr>
            <a:lvl8pPr lvl="7">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8pPr>
            <a:lvl9pPr lvl="8">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9pPr>
          </a:lstStyle>
          <a:p/>
        </p:txBody>
      </p:sp>
      <p:sp>
        <p:nvSpPr>
          <p:cNvPr id="186" name="Google Shape;186;p10"/>
          <p:cNvSpPr txBox="1"/>
          <p:nvPr>
            <p:ph idx="4" type="title"/>
          </p:nvPr>
        </p:nvSpPr>
        <p:spPr>
          <a:xfrm>
            <a:off x="4675375" y="2107788"/>
            <a:ext cx="1056000" cy="632100"/>
          </a:xfrm>
          <a:prstGeom prst="rect">
            <a:avLst/>
          </a:prstGeom>
        </p:spPr>
        <p:txBody>
          <a:bodyPr anchorCtr="0" anchor="ctr" bIns="91425" lIns="137150" spcFirstLastPara="1" rIns="91425" wrap="square" tIns="91425">
            <a:normAutofit/>
          </a:bodyPr>
          <a:lstStyle>
            <a:lvl1pPr lvl="0">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1pPr>
            <a:lvl2pPr lvl="1">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2pPr>
            <a:lvl3pPr lvl="2">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3pPr>
            <a:lvl4pPr lvl="3">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4pPr>
            <a:lvl5pPr lvl="4">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5pPr>
            <a:lvl6pPr lvl="5">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6pPr>
            <a:lvl7pPr lvl="6">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7pPr>
            <a:lvl8pPr lvl="7">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8pPr>
            <a:lvl9pPr lvl="8">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9pPr>
          </a:lstStyle>
          <a:p/>
        </p:txBody>
      </p:sp>
      <p:sp>
        <p:nvSpPr>
          <p:cNvPr id="187" name="Google Shape;187;p10"/>
          <p:cNvSpPr txBox="1"/>
          <p:nvPr>
            <p:ph idx="5" type="title"/>
          </p:nvPr>
        </p:nvSpPr>
        <p:spPr>
          <a:xfrm>
            <a:off x="4675375" y="2740325"/>
            <a:ext cx="1056000" cy="632100"/>
          </a:xfrm>
          <a:prstGeom prst="rect">
            <a:avLst/>
          </a:prstGeom>
        </p:spPr>
        <p:txBody>
          <a:bodyPr anchorCtr="0" anchor="ctr" bIns="91425" lIns="137150" spcFirstLastPara="1" rIns="91425" wrap="square" tIns="91425">
            <a:normAutofit/>
          </a:bodyPr>
          <a:lstStyle>
            <a:lvl1pPr lvl="0">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1pPr>
            <a:lvl2pPr lvl="1">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2pPr>
            <a:lvl3pPr lvl="2">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3pPr>
            <a:lvl4pPr lvl="3">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4pPr>
            <a:lvl5pPr lvl="4">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5pPr>
            <a:lvl6pPr lvl="5">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6pPr>
            <a:lvl7pPr lvl="6">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7pPr>
            <a:lvl8pPr lvl="7">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8pPr>
            <a:lvl9pPr lvl="8">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9pPr>
          </a:lstStyle>
          <a:p/>
        </p:txBody>
      </p:sp>
      <p:sp>
        <p:nvSpPr>
          <p:cNvPr id="188" name="Google Shape;188;p10"/>
          <p:cNvSpPr txBox="1"/>
          <p:nvPr>
            <p:ph idx="6" type="title"/>
          </p:nvPr>
        </p:nvSpPr>
        <p:spPr>
          <a:xfrm>
            <a:off x="4675375" y="4007325"/>
            <a:ext cx="1056000" cy="609300"/>
          </a:xfrm>
          <a:prstGeom prst="rect">
            <a:avLst/>
          </a:prstGeom>
        </p:spPr>
        <p:txBody>
          <a:bodyPr anchorCtr="0" anchor="ctr" bIns="91425" lIns="137150" spcFirstLastPara="1" rIns="91425" wrap="square" tIns="91425">
            <a:normAutofit/>
          </a:bodyPr>
          <a:lstStyle>
            <a:lvl1pPr lvl="0">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1pPr>
            <a:lvl2pPr lvl="1">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2pPr>
            <a:lvl3pPr lvl="2">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3pPr>
            <a:lvl4pPr lvl="3">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4pPr>
            <a:lvl5pPr lvl="4">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5pPr>
            <a:lvl6pPr lvl="5">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6pPr>
            <a:lvl7pPr lvl="6">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7pPr>
            <a:lvl8pPr lvl="7">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8pPr>
            <a:lvl9pPr lvl="8">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9pPr>
          </a:lstStyle>
          <a:p/>
        </p:txBody>
      </p:sp>
      <p:sp>
        <p:nvSpPr>
          <p:cNvPr id="189" name="Google Shape;189;p10"/>
          <p:cNvSpPr txBox="1"/>
          <p:nvPr>
            <p:ph idx="7" type="title"/>
          </p:nvPr>
        </p:nvSpPr>
        <p:spPr>
          <a:xfrm>
            <a:off x="3429252" y="1475325"/>
            <a:ext cx="1244100" cy="632100"/>
          </a:xfrm>
          <a:prstGeom prst="rect">
            <a:avLst/>
          </a:prstGeom>
        </p:spPr>
        <p:txBody>
          <a:bodyPr anchorCtr="0" anchor="ctr" bIns="91425" lIns="137150" spcFirstLastPara="1" rIns="91425" wrap="square" tIns="91425">
            <a:normAutofit/>
          </a:bodyPr>
          <a:lstStyle>
            <a:lvl1pPr lvl="0">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1pPr>
            <a:lvl2pPr lvl="1">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2pPr>
            <a:lvl3pPr lvl="2">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3pPr>
            <a:lvl4pPr lvl="3">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4pPr>
            <a:lvl5pPr lvl="4">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5pPr>
            <a:lvl6pPr lvl="5">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6pPr>
            <a:lvl7pPr lvl="6">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7pPr>
            <a:lvl8pPr lvl="7">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8pPr>
            <a:lvl9pPr lvl="8">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9pPr>
          </a:lstStyle>
          <a:p/>
        </p:txBody>
      </p:sp>
      <p:sp>
        <p:nvSpPr>
          <p:cNvPr id="190" name="Google Shape;190;p10"/>
          <p:cNvSpPr txBox="1"/>
          <p:nvPr>
            <p:ph idx="8" type="title"/>
          </p:nvPr>
        </p:nvSpPr>
        <p:spPr>
          <a:xfrm>
            <a:off x="3429252" y="2107275"/>
            <a:ext cx="1244100" cy="632100"/>
          </a:xfrm>
          <a:prstGeom prst="rect">
            <a:avLst/>
          </a:prstGeom>
        </p:spPr>
        <p:txBody>
          <a:bodyPr anchorCtr="0" anchor="ctr" bIns="91425" lIns="137150" spcFirstLastPara="1" rIns="91425" wrap="square" tIns="91425">
            <a:normAutofit/>
          </a:bodyPr>
          <a:lstStyle>
            <a:lvl1pPr lvl="0">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1pPr>
            <a:lvl2pPr lvl="1">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2pPr>
            <a:lvl3pPr lvl="2">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3pPr>
            <a:lvl4pPr lvl="3">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4pPr>
            <a:lvl5pPr lvl="4">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5pPr>
            <a:lvl6pPr lvl="5">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6pPr>
            <a:lvl7pPr lvl="6">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7pPr>
            <a:lvl8pPr lvl="7">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8pPr>
            <a:lvl9pPr lvl="8">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9pPr>
          </a:lstStyle>
          <a:p/>
        </p:txBody>
      </p:sp>
      <p:sp>
        <p:nvSpPr>
          <p:cNvPr id="191" name="Google Shape;191;p10"/>
          <p:cNvSpPr txBox="1"/>
          <p:nvPr>
            <p:ph idx="9" type="title"/>
          </p:nvPr>
        </p:nvSpPr>
        <p:spPr>
          <a:xfrm>
            <a:off x="3429252" y="2742250"/>
            <a:ext cx="1244100" cy="632100"/>
          </a:xfrm>
          <a:prstGeom prst="rect">
            <a:avLst/>
          </a:prstGeom>
        </p:spPr>
        <p:txBody>
          <a:bodyPr anchorCtr="0" anchor="ctr" bIns="91425" lIns="137150" spcFirstLastPara="1" rIns="91425" wrap="square" tIns="91425">
            <a:normAutofit/>
          </a:bodyPr>
          <a:lstStyle>
            <a:lvl1pPr lvl="0">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1pPr>
            <a:lvl2pPr lvl="1">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2pPr>
            <a:lvl3pPr lvl="2">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3pPr>
            <a:lvl4pPr lvl="3">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4pPr>
            <a:lvl5pPr lvl="4">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5pPr>
            <a:lvl6pPr lvl="5">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6pPr>
            <a:lvl7pPr lvl="6">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7pPr>
            <a:lvl8pPr lvl="7">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8pPr>
            <a:lvl9pPr lvl="8">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9pPr>
          </a:lstStyle>
          <a:p/>
        </p:txBody>
      </p:sp>
      <p:sp>
        <p:nvSpPr>
          <p:cNvPr id="192" name="Google Shape;192;p10"/>
          <p:cNvSpPr txBox="1"/>
          <p:nvPr>
            <p:ph idx="13" type="title"/>
          </p:nvPr>
        </p:nvSpPr>
        <p:spPr>
          <a:xfrm>
            <a:off x="3429250" y="4008675"/>
            <a:ext cx="1244100" cy="609300"/>
          </a:xfrm>
          <a:prstGeom prst="rect">
            <a:avLst/>
          </a:prstGeom>
        </p:spPr>
        <p:txBody>
          <a:bodyPr anchorCtr="0" anchor="ctr" bIns="91425" lIns="137150" spcFirstLastPara="1" rIns="91425" wrap="square" tIns="91425">
            <a:normAutofit/>
          </a:bodyPr>
          <a:lstStyle>
            <a:lvl1pPr lvl="0">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1pPr>
            <a:lvl2pPr lvl="1">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2pPr>
            <a:lvl3pPr lvl="2">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3pPr>
            <a:lvl4pPr lvl="3">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4pPr>
            <a:lvl5pPr lvl="4">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5pPr>
            <a:lvl6pPr lvl="5">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6pPr>
            <a:lvl7pPr lvl="6">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7pPr>
            <a:lvl8pPr lvl="7">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8pPr>
            <a:lvl9pPr lvl="8">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9pPr>
          </a:lstStyle>
          <a:p/>
        </p:txBody>
      </p:sp>
      <p:sp>
        <p:nvSpPr>
          <p:cNvPr id="193" name="Google Shape;193;p10"/>
          <p:cNvSpPr txBox="1"/>
          <p:nvPr>
            <p:ph idx="14" type="title"/>
          </p:nvPr>
        </p:nvSpPr>
        <p:spPr>
          <a:xfrm>
            <a:off x="2184152" y="1475325"/>
            <a:ext cx="1244100" cy="632100"/>
          </a:xfrm>
          <a:prstGeom prst="rect">
            <a:avLst/>
          </a:prstGeom>
        </p:spPr>
        <p:txBody>
          <a:bodyPr anchorCtr="0" anchor="ctr" bIns="91425" lIns="137150" spcFirstLastPara="1" rIns="91425" wrap="square" tIns="91425">
            <a:normAutofit/>
          </a:bodyPr>
          <a:lstStyle>
            <a:lvl1pPr lvl="0">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1pPr>
            <a:lvl2pPr lvl="1">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2pPr>
            <a:lvl3pPr lvl="2">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3pPr>
            <a:lvl4pPr lvl="3">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4pPr>
            <a:lvl5pPr lvl="4">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5pPr>
            <a:lvl6pPr lvl="5">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6pPr>
            <a:lvl7pPr lvl="6">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7pPr>
            <a:lvl8pPr lvl="7">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8pPr>
            <a:lvl9pPr lvl="8">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9pPr>
          </a:lstStyle>
          <a:p/>
        </p:txBody>
      </p:sp>
      <p:sp>
        <p:nvSpPr>
          <p:cNvPr id="194" name="Google Shape;194;p10"/>
          <p:cNvSpPr txBox="1"/>
          <p:nvPr>
            <p:ph idx="15" type="title"/>
          </p:nvPr>
        </p:nvSpPr>
        <p:spPr>
          <a:xfrm>
            <a:off x="2184152" y="2107275"/>
            <a:ext cx="1244100" cy="632100"/>
          </a:xfrm>
          <a:prstGeom prst="rect">
            <a:avLst/>
          </a:prstGeom>
        </p:spPr>
        <p:txBody>
          <a:bodyPr anchorCtr="0" anchor="ctr" bIns="91425" lIns="137150" spcFirstLastPara="1" rIns="91425" wrap="square" tIns="91425">
            <a:normAutofit/>
          </a:bodyPr>
          <a:lstStyle>
            <a:lvl1pPr lvl="0">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1pPr>
            <a:lvl2pPr lvl="1">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2pPr>
            <a:lvl3pPr lvl="2">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3pPr>
            <a:lvl4pPr lvl="3">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4pPr>
            <a:lvl5pPr lvl="4">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5pPr>
            <a:lvl6pPr lvl="5">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6pPr>
            <a:lvl7pPr lvl="6">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7pPr>
            <a:lvl8pPr lvl="7">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8pPr>
            <a:lvl9pPr lvl="8">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9pPr>
          </a:lstStyle>
          <a:p/>
        </p:txBody>
      </p:sp>
      <p:sp>
        <p:nvSpPr>
          <p:cNvPr id="195" name="Google Shape;195;p10"/>
          <p:cNvSpPr txBox="1"/>
          <p:nvPr>
            <p:ph idx="16" type="title"/>
          </p:nvPr>
        </p:nvSpPr>
        <p:spPr>
          <a:xfrm>
            <a:off x="2184152" y="2742250"/>
            <a:ext cx="1244100" cy="632100"/>
          </a:xfrm>
          <a:prstGeom prst="rect">
            <a:avLst/>
          </a:prstGeom>
        </p:spPr>
        <p:txBody>
          <a:bodyPr anchorCtr="0" anchor="ctr" bIns="91425" lIns="137150" spcFirstLastPara="1" rIns="91425" wrap="square" tIns="91425">
            <a:normAutofit/>
          </a:bodyPr>
          <a:lstStyle>
            <a:lvl1pPr lvl="0">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1pPr>
            <a:lvl2pPr lvl="1">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2pPr>
            <a:lvl3pPr lvl="2">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3pPr>
            <a:lvl4pPr lvl="3">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4pPr>
            <a:lvl5pPr lvl="4">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5pPr>
            <a:lvl6pPr lvl="5">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6pPr>
            <a:lvl7pPr lvl="6">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7pPr>
            <a:lvl8pPr lvl="7">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8pPr>
            <a:lvl9pPr lvl="8">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9pPr>
          </a:lstStyle>
          <a:p/>
        </p:txBody>
      </p:sp>
      <p:sp>
        <p:nvSpPr>
          <p:cNvPr id="196" name="Google Shape;196;p10"/>
          <p:cNvSpPr txBox="1"/>
          <p:nvPr>
            <p:ph idx="17" type="title"/>
          </p:nvPr>
        </p:nvSpPr>
        <p:spPr>
          <a:xfrm>
            <a:off x="2184175" y="3375975"/>
            <a:ext cx="1244100" cy="632100"/>
          </a:xfrm>
          <a:prstGeom prst="rect">
            <a:avLst/>
          </a:prstGeom>
        </p:spPr>
        <p:txBody>
          <a:bodyPr anchorCtr="0" anchor="ctr" bIns="91425" lIns="137150" spcFirstLastPara="1" rIns="91425" wrap="square" tIns="91425">
            <a:normAutofit/>
          </a:bodyPr>
          <a:lstStyle>
            <a:lvl1pPr lvl="0">
              <a:spcBef>
                <a:spcPts val="0"/>
              </a:spcBef>
              <a:spcAft>
                <a:spcPts val="0"/>
              </a:spcAft>
              <a:buClr>
                <a:schemeClr val="lt1"/>
              </a:buClr>
              <a:buSzPts val="1000"/>
              <a:buFont typeface="Inter"/>
              <a:buChar char="●"/>
              <a:defRPr sz="1000">
                <a:latin typeface="Inter"/>
                <a:ea typeface="Inter"/>
                <a:cs typeface="Inter"/>
                <a:sym typeface="Inter"/>
              </a:defRPr>
            </a:lvl1pPr>
            <a:lvl2pPr lvl="1">
              <a:spcBef>
                <a:spcPts val="0"/>
              </a:spcBef>
              <a:spcAft>
                <a:spcPts val="0"/>
              </a:spcAft>
              <a:buClr>
                <a:schemeClr val="lt1"/>
              </a:buClr>
              <a:buSzPts val="1000"/>
              <a:buFont typeface="Inter"/>
              <a:buChar char="○"/>
              <a:defRPr sz="1000">
                <a:latin typeface="Inter"/>
                <a:ea typeface="Inter"/>
                <a:cs typeface="Inter"/>
                <a:sym typeface="Inter"/>
              </a:defRPr>
            </a:lvl2pPr>
            <a:lvl3pPr lvl="2">
              <a:spcBef>
                <a:spcPts val="0"/>
              </a:spcBef>
              <a:spcAft>
                <a:spcPts val="0"/>
              </a:spcAft>
              <a:buClr>
                <a:schemeClr val="lt1"/>
              </a:buClr>
              <a:buSzPts val="1000"/>
              <a:buFont typeface="Inter"/>
              <a:buChar char="■"/>
              <a:defRPr sz="1000">
                <a:latin typeface="Inter"/>
                <a:ea typeface="Inter"/>
                <a:cs typeface="Inter"/>
                <a:sym typeface="Inter"/>
              </a:defRPr>
            </a:lvl3pPr>
            <a:lvl4pPr lvl="3">
              <a:spcBef>
                <a:spcPts val="0"/>
              </a:spcBef>
              <a:spcAft>
                <a:spcPts val="0"/>
              </a:spcAft>
              <a:buClr>
                <a:schemeClr val="lt1"/>
              </a:buClr>
              <a:buSzPts val="1000"/>
              <a:buFont typeface="Inter"/>
              <a:buChar char="●"/>
              <a:defRPr sz="1000">
                <a:latin typeface="Inter"/>
                <a:ea typeface="Inter"/>
                <a:cs typeface="Inter"/>
                <a:sym typeface="Inter"/>
              </a:defRPr>
            </a:lvl4pPr>
            <a:lvl5pPr lvl="4">
              <a:spcBef>
                <a:spcPts val="0"/>
              </a:spcBef>
              <a:spcAft>
                <a:spcPts val="0"/>
              </a:spcAft>
              <a:buClr>
                <a:schemeClr val="lt1"/>
              </a:buClr>
              <a:buSzPts val="1000"/>
              <a:buFont typeface="Inter"/>
              <a:buChar char="○"/>
              <a:defRPr sz="1000">
                <a:latin typeface="Inter"/>
                <a:ea typeface="Inter"/>
                <a:cs typeface="Inter"/>
                <a:sym typeface="Inter"/>
              </a:defRPr>
            </a:lvl5pPr>
            <a:lvl6pPr lvl="5">
              <a:spcBef>
                <a:spcPts val="0"/>
              </a:spcBef>
              <a:spcAft>
                <a:spcPts val="0"/>
              </a:spcAft>
              <a:buClr>
                <a:schemeClr val="lt1"/>
              </a:buClr>
              <a:buSzPts val="1000"/>
              <a:buFont typeface="Inter"/>
              <a:buChar char="■"/>
              <a:defRPr sz="1000">
                <a:latin typeface="Inter"/>
                <a:ea typeface="Inter"/>
                <a:cs typeface="Inter"/>
                <a:sym typeface="Inter"/>
              </a:defRPr>
            </a:lvl6pPr>
            <a:lvl7pPr lvl="6">
              <a:spcBef>
                <a:spcPts val="0"/>
              </a:spcBef>
              <a:spcAft>
                <a:spcPts val="0"/>
              </a:spcAft>
              <a:buClr>
                <a:schemeClr val="lt1"/>
              </a:buClr>
              <a:buSzPts val="1000"/>
              <a:buFont typeface="Inter"/>
              <a:buChar char="●"/>
              <a:defRPr sz="1000">
                <a:latin typeface="Inter"/>
                <a:ea typeface="Inter"/>
                <a:cs typeface="Inter"/>
                <a:sym typeface="Inter"/>
              </a:defRPr>
            </a:lvl7pPr>
            <a:lvl8pPr lvl="7">
              <a:spcBef>
                <a:spcPts val="0"/>
              </a:spcBef>
              <a:spcAft>
                <a:spcPts val="0"/>
              </a:spcAft>
              <a:buClr>
                <a:schemeClr val="lt1"/>
              </a:buClr>
              <a:buSzPts val="1000"/>
              <a:buFont typeface="Inter"/>
              <a:buChar char="○"/>
              <a:defRPr sz="1000">
                <a:latin typeface="Inter"/>
                <a:ea typeface="Inter"/>
                <a:cs typeface="Inter"/>
                <a:sym typeface="Inter"/>
              </a:defRPr>
            </a:lvl8pPr>
            <a:lvl9pPr lvl="8">
              <a:spcBef>
                <a:spcPts val="0"/>
              </a:spcBef>
              <a:spcAft>
                <a:spcPts val="0"/>
              </a:spcAft>
              <a:buClr>
                <a:schemeClr val="lt1"/>
              </a:buClr>
              <a:buSzPts val="1000"/>
              <a:buFont typeface="Inter"/>
              <a:buChar char="■"/>
              <a:defRPr sz="1000">
                <a:latin typeface="Inter"/>
                <a:ea typeface="Inter"/>
                <a:cs typeface="Inter"/>
                <a:sym typeface="Inter"/>
              </a:defRPr>
            </a:lvl9pPr>
          </a:lstStyle>
          <a:p/>
        </p:txBody>
      </p:sp>
      <p:sp>
        <p:nvSpPr>
          <p:cNvPr id="197" name="Google Shape;197;p10"/>
          <p:cNvSpPr txBox="1"/>
          <p:nvPr>
            <p:ph idx="18" type="title"/>
          </p:nvPr>
        </p:nvSpPr>
        <p:spPr>
          <a:xfrm>
            <a:off x="2184150" y="4008675"/>
            <a:ext cx="1244100" cy="609300"/>
          </a:xfrm>
          <a:prstGeom prst="rect">
            <a:avLst/>
          </a:prstGeom>
        </p:spPr>
        <p:txBody>
          <a:bodyPr anchorCtr="0" anchor="ctr" bIns="91425" lIns="137150" spcFirstLastPara="1" rIns="91425" wrap="square" tIns="91425">
            <a:normAutofit/>
          </a:bodyPr>
          <a:lstStyle>
            <a:lvl1pPr lvl="0">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1pPr>
            <a:lvl2pPr lvl="1">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2pPr>
            <a:lvl3pPr lvl="2">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3pPr>
            <a:lvl4pPr lvl="3">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4pPr>
            <a:lvl5pPr lvl="4">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5pPr>
            <a:lvl6pPr lvl="5">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6pPr>
            <a:lvl7pPr lvl="6">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7pPr>
            <a:lvl8pPr lvl="7">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8pPr>
            <a:lvl9pPr lvl="8">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9pPr>
          </a:lstStyle>
          <a:p/>
        </p:txBody>
      </p:sp>
      <p:sp>
        <p:nvSpPr>
          <p:cNvPr id="198" name="Google Shape;198;p10"/>
          <p:cNvSpPr txBox="1"/>
          <p:nvPr>
            <p:ph idx="19" type="title"/>
          </p:nvPr>
        </p:nvSpPr>
        <p:spPr>
          <a:xfrm>
            <a:off x="522075" y="3375513"/>
            <a:ext cx="1661100" cy="632100"/>
          </a:xfrm>
          <a:prstGeom prst="rect">
            <a:avLst/>
          </a:prstGeom>
        </p:spPr>
        <p:txBody>
          <a:bodyPr anchorCtr="0" anchor="ctr" bIns="0" lIns="182875" spcFirstLastPara="1" rIns="182875" wrap="square" tIns="0">
            <a:normAutofit/>
          </a:bodyPr>
          <a:lstStyle>
            <a:lvl1pPr lvl="0">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1pPr>
            <a:lvl2pPr lvl="1">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2pPr>
            <a:lvl3pPr lvl="2">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3pPr>
            <a:lvl4pPr lvl="3">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4pPr>
            <a:lvl5pPr lvl="4">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5pPr>
            <a:lvl6pPr lvl="5">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6pPr>
            <a:lvl7pPr lvl="6">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7pPr>
            <a:lvl8pPr lvl="7">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8pPr>
            <a:lvl9pPr lvl="8">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9pPr>
          </a:lstStyle>
          <a:p/>
        </p:txBody>
      </p:sp>
      <p:sp>
        <p:nvSpPr>
          <p:cNvPr id="199" name="Google Shape;199;p10"/>
          <p:cNvSpPr txBox="1"/>
          <p:nvPr>
            <p:ph idx="20" type="title"/>
          </p:nvPr>
        </p:nvSpPr>
        <p:spPr>
          <a:xfrm>
            <a:off x="2183175" y="841675"/>
            <a:ext cx="1244100" cy="632100"/>
          </a:xfrm>
          <a:prstGeom prst="rect">
            <a:avLst/>
          </a:prstGeom>
        </p:spPr>
        <p:txBody>
          <a:bodyPr anchorCtr="0" anchor="ctr" bIns="91425" lIns="137150" spcFirstLastPara="1" rIns="91425" wrap="square" tIns="91425">
            <a:normAutofit/>
          </a:bodyPr>
          <a:lstStyle>
            <a:lvl1pPr lvl="0">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1pPr>
            <a:lvl2pPr lvl="1">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9pPr>
          </a:lstStyle>
          <a:p/>
        </p:txBody>
      </p:sp>
      <p:sp>
        <p:nvSpPr>
          <p:cNvPr id="200" name="Google Shape;200;p10"/>
          <p:cNvSpPr txBox="1"/>
          <p:nvPr>
            <p:ph idx="21" type="title"/>
          </p:nvPr>
        </p:nvSpPr>
        <p:spPr>
          <a:xfrm>
            <a:off x="3429275" y="841675"/>
            <a:ext cx="1244100" cy="632100"/>
          </a:xfrm>
          <a:prstGeom prst="rect">
            <a:avLst/>
          </a:prstGeom>
        </p:spPr>
        <p:txBody>
          <a:bodyPr anchorCtr="0" anchor="ctr" bIns="91425" lIns="137150" spcFirstLastPara="1" rIns="91425" wrap="square" tIns="91425">
            <a:normAutofit/>
          </a:bodyPr>
          <a:lstStyle>
            <a:lvl1pPr lvl="0">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1pPr>
            <a:lvl2pPr lvl="1">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9pPr>
          </a:lstStyle>
          <a:p/>
        </p:txBody>
      </p:sp>
      <p:sp>
        <p:nvSpPr>
          <p:cNvPr id="201" name="Google Shape;201;p10"/>
          <p:cNvSpPr txBox="1"/>
          <p:nvPr>
            <p:ph idx="22" type="title"/>
          </p:nvPr>
        </p:nvSpPr>
        <p:spPr>
          <a:xfrm>
            <a:off x="522075" y="1474600"/>
            <a:ext cx="1661100" cy="632100"/>
          </a:xfrm>
          <a:prstGeom prst="rect">
            <a:avLst/>
          </a:prstGeom>
        </p:spPr>
        <p:txBody>
          <a:bodyPr anchorCtr="0" anchor="ctr" bIns="0" lIns="182875" spcFirstLastPara="1" rIns="182875" wrap="square" tIns="0">
            <a:normAutofit/>
          </a:bodyPr>
          <a:lstStyle>
            <a:lvl1pPr lvl="0">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1pPr>
            <a:lvl2pPr lvl="1">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9pPr>
          </a:lstStyle>
          <a:p/>
        </p:txBody>
      </p:sp>
      <p:sp>
        <p:nvSpPr>
          <p:cNvPr id="202" name="Google Shape;202;p10"/>
          <p:cNvSpPr txBox="1"/>
          <p:nvPr>
            <p:ph idx="23" type="title"/>
          </p:nvPr>
        </p:nvSpPr>
        <p:spPr>
          <a:xfrm>
            <a:off x="522075" y="2108563"/>
            <a:ext cx="1661100" cy="632100"/>
          </a:xfrm>
          <a:prstGeom prst="rect">
            <a:avLst/>
          </a:prstGeom>
        </p:spPr>
        <p:txBody>
          <a:bodyPr anchorCtr="0" anchor="ctr" bIns="0" lIns="182875" spcFirstLastPara="1" rIns="182875" wrap="square" tIns="0">
            <a:normAutofit/>
          </a:bodyPr>
          <a:lstStyle>
            <a:lvl1pPr lvl="0">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1pPr>
            <a:lvl2pPr lvl="1">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9pPr>
          </a:lstStyle>
          <a:p/>
        </p:txBody>
      </p:sp>
      <p:sp>
        <p:nvSpPr>
          <p:cNvPr id="203" name="Google Shape;203;p10"/>
          <p:cNvSpPr txBox="1"/>
          <p:nvPr>
            <p:ph idx="24" type="title"/>
          </p:nvPr>
        </p:nvSpPr>
        <p:spPr>
          <a:xfrm>
            <a:off x="522075" y="2740413"/>
            <a:ext cx="1661100" cy="632100"/>
          </a:xfrm>
          <a:prstGeom prst="rect">
            <a:avLst/>
          </a:prstGeom>
        </p:spPr>
        <p:txBody>
          <a:bodyPr anchorCtr="0" anchor="ctr" bIns="0" lIns="182875" spcFirstLastPara="1" rIns="182875" wrap="square" tIns="0">
            <a:normAutofit/>
          </a:bodyPr>
          <a:lstStyle>
            <a:lvl1pPr lvl="0">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1pPr>
            <a:lvl2pPr lvl="1">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9pPr>
          </a:lstStyle>
          <a:p/>
        </p:txBody>
      </p:sp>
      <p:sp>
        <p:nvSpPr>
          <p:cNvPr id="204" name="Google Shape;204;p10"/>
          <p:cNvSpPr txBox="1"/>
          <p:nvPr>
            <p:ph idx="25" type="title"/>
          </p:nvPr>
        </p:nvSpPr>
        <p:spPr>
          <a:xfrm>
            <a:off x="522075" y="4005674"/>
            <a:ext cx="1661100" cy="609300"/>
          </a:xfrm>
          <a:prstGeom prst="rect">
            <a:avLst/>
          </a:prstGeom>
        </p:spPr>
        <p:txBody>
          <a:bodyPr anchorCtr="0" anchor="ctr" bIns="0" lIns="182875" spcFirstLastPara="1" rIns="182875" wrap="square" tIns="0">
            <a:normAutofit/>
          </a:bodyPr>
          <a:lstStyle>
            <a:lvl1pPr lvl="0">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1pPr>
            <a:lvl2pPr lvl="1">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9pPr>
          </a:lstStyle>
          <a:p/>
        </p:txBody>
      </p:sp>
      <p:sp>
        <p:nvSpPr>
          <p:cNvPr id="205" name="Google Shape;205;p10"/>
          <p:cNvSpPr txBox="1"/>
          <p:nvPr>
            <p:ph idx="26" type="title"/>
          </p:nvPr>
        </p:nvSpPr>
        <p:spPr>
          <a:xfrm>
            <a:off x="5731300" y="1475000"/>
            <a:ext cx="2891400" cy="632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1pPr>
            <a:lvl2pPr lvl="1">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2pPr>
            <a:lvl3pPr lvl="2">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3pPr>
            <a:lvl4pPr lvl="3">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4pPr>
            <a:lvl5pPr lvl="4">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5pPr>
            <a:lvl6pPr lvl="5">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6pPr>
            <a:lvl7pPr lvl="6">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7pPr>
            <a:lvl8pPr lvl="7">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8pPr>
            <a:lvl9pPr lvl="8">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9pPr>
          </a:lstStyle>
          <a:p/>
        </p:txBody>
      </p:sp>
      <p:sp>
        <p:nvSpPr>
          <p:cNvPr id="206" name="Google Shape;206;p10"/>
          <p:cNvSpPr txBox="1"/>
          <p:nvPr>
            <p:ph idx="27" type="title"/>
          </p:nvPr>
        </p:nvSpPr>
        <p:spPr>
          <a:xfrm>
            <a:off x="5731300" y="2107788"/>
            <a:ext cx="2891400" cy="632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1pPr>
            <a:lvl2pPr lvl="1">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2pPr>
            <a:lvl3pPr lvl="2">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3pPr>
            <a:lvl4pPr lvl="3">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4pPr>
            <a:lvl5pPr lvl="4">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5pPr>
            <a:lvl6pPr lvl="5">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6pPr>
            <a:lvl7pPr lvl="6">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7pPr>
            <a:lvl8pPr lvl="7">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8pPr>
            <a:lvl9pPr lvl="8">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9pPr>
          </a:lstStyle>
          <a:p/>
        </p:txBody>
      </p:sp>
      <p:sp>
        <p:nvSpPr>
          <p:cNvPr id="207" name="Google Shape;207;p10"/>
          <p:cNvSpPr txBox="1"/>
          <p:nvPr>
            <p:ph idx="28" type="title"/>
          </p:nvPr>
        </p:nvSpPr>
        <p:spPr>
          <a:xfrm>
            <a:off x="5731300" y="2741150"/>
            <a:ext cx="2891400" cy="632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1pPr>
            <a:lvl2pPr lvl="1">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2pPr>
            <a:lvl3pPr lvl="2">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3pPr>
            <a:lvl4pPr lvl="3">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4pPr>
            <a:lvl5pPr lvl="4">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5pPr>
            <a:lvl6pPr lvl="5">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6pPr>
            <a:lvl7pPr lvl="6">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7pPr>
            <a:lvl8pPr lvl="7">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8pPr>
            <a:lvl9pPr lvl="8">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9pPr>
          </a:lstStyle>
          <a:p/>
        </p:txBody>
      </p:sp>
      <p:sp>
        <p:nvSpPr>
          <p:cNvPr id="208" name="Google Shape;208;p10"/>
          <p:cNvSpPr txBox="1"/>
          <p:nvPr>
            <p:ph idx="29" type="title"/>
          </p:nvPr>
        </p:nvSpPr>
        <p:spPr>
          <a:xfrm>
            <a:off x="5731300" y="4011450"/>
            <a:ext cx="2891400" cy="6036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1pPr>
            <a:lvl2pPr lvl="1">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2pPr>
            <a:lvl3pPr lvl="2">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3pPr>
            <a:lvl4pPr lvl="3">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4pPr>
            <a:lvl5pPr lvl="4">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5pPr>
            <a:lvl6pPr lvl="5">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6pPr>
            <a:lvl7pPr lvl="6">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7pPr>
            <a:lvl8pPr lvl="7">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8pPr>
            <a:lvl9pPr lvl="8">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9pPr>
          </a:lstStyle>
          <a:p/>
        </p:txBody>
      </p:sp>
      <p:sp>
        <p:nvSpPr>
          <p:cNvPr id="209" name="Google Shape;209;p10"/>
          <p:cNvSpPr txBox="1"/>
          <p:nvPr>
            <p:ph idx="1"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sp>
        <p:nvSpPr>
          <p:cNvPr id="210" name="Google Shape;210;p10"/>
          <p:cNvSpPr txBox="1"/>
          <p:nvPr>
            <p:ph idx="30"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800"/>
              <a:buFont typeface="Inter"/>
              <a:buNone/>
              <a:defRPr sz="800">
                <a:solidFill>
                  <a:schemeClr val="dk1"/>
                </a:solidFill>
              </a:defRPr>
            </a:lvl1pPr>
            <a:lvl2pPr lvl="1">
              <a:spcBef>
                <a:spcPts val="0"/>
              </a:spcBef>
              <a:spcAft>
                <a:spcPts val="0"/>
              </a:spcAft>
              <a:buClr>
                <a:schemeClr val="dk1"/>
              </a:buClr>
              <a:buSzPts val="800"/>
              <a:buFont typeface="Inter"/>
              <a:buNone/>
              <a:defRPr sz="800">
                <a:solidFill>
                  <a:schemeClr val="dk1"/>
                </a:solidFill>
              </a:defRPr>
            </a:lvl2pPr>
            <a:lvl3pPr lvl="2">
              <a:spcBef>
                <a:spcPts val="0"/>
              </a:spcBef>
              <a:spcAft>
                <a:spcPts val="0"/>
              </a:spcAft>
              <a:buClr>
                <a:schemeClr val="dk1"/>
              </a:buClr>
              <a:buSzPts val="800"/>
              <a:buFont typeface="Inter"/>
              <a:buNone/>
              <a:defRPr sz="800">
                <a:solidFill>
                  <a:schemeClr val="dk1"/>
                </a:solidFill>
              </a:defRPr>
            </a:lvl3pPr>
            <a:lvl4pPr lvl="3">
              <a:spcBef>
                <a:spcPts val="0"/>
              </a:spcBef>
              <a:spcAft>
                <a:spcPts val="0"/>
              </a:spcAft>
              <a:buClr>
                <a:schemeClr val="dk1"/>
              </a:buClr>
              <a:buSzPts val="800"/>
              <a:buFont typeface="Inter"/>
              <a:buNone/>
              <a:defRPr sz="800">
                <a:solidFill>
                  <a:schemeClr val="dk1"/>
                </a:solidFill>
              </a:defRPr>
            </a:lvl4pPr>
            <a:lvl5pPr lvl="4">
              <a:spcBef>
                <a:spcPts val="0"/>
              </a:spcBef>
              <a:spcAft>
                <a:spcPts val="0"/>
              </a:spcAft>
              <a:buClr>
                <a:schemeClr val="dk1"/>
              </a:buClr>
              <a:buSzPts val="800"/>
              <a:buFont typeface="Inter"/>
              <a:buNone/>
              <a:defRPr sz="800">
                <a:solidFill>
                  <a:schemeClr val="dk1"/>
                </a:solidFill>
              </a:defRPr>
            </a:lvl5pPr>
            <a:lvl6pPr lvl="5">
              <a:spcBef>
                <a:spcPts val="0"/>
              </a:spcBef>
              <a:spcAft>
                <a:spcPts val="0"/>
              </a:spcAft>
              <a:buClr>
                <a:schemeClr val="dk1"/>
              </a:buClr>
              <a:buSzPts val="800"/>
              <a:buFont typeface="Inter"/>
              <a:buNone/>
              <a:defRPr sz="800">
                <a:solidFill>
                  <a:schemeClr val="dk1"/>
                </a:solidFill>
              </a:defRPr>
            </a:lvl6pPr>
            <a:lvl7pPr lvl="6">
              <a:spcBef>
                <a:spcPts val="0"/>
              </a:spcBef>
              <a:spcAft>
                <a:spcPts val="0"/>
              </a:spcAft>
              <a:buClr>
                <a:schemeClr val="dk1"/>
              </a:buClr>
              <a:buSzPts val="800"/>
              <a:buFont typeface="Inter"/>
              <a:buNone/>
              <a:defRPr sz="800">
                <a:solidFill>
                  <a:schemeClr val="dk1"/>
                </a:solidFill>
              </a:defRPr>
            </a:lvl7pPr>
            <a:lvl8pPr lvl="7">
              <a:spcBef>
                <a:spcPts val="0"/>
              </a:spcBef>
              <a:spcAft>
                <a:spcPts val="0"/>
              </a:spcAft>
              <a:buClr>
                <a:schemeClr val="dk1"/>
              </a:buClr>
              <a:buSzPts val="800"/>
              <a:buFont typeface="Inter"/>
              <a:buNone/>
              <a:defRPr sz="800">
                <a:solidFill>
                  <a:schemeClr val="dk1"/>
                </a:solidFill>
              </a:defRPr>
            </a:lvl8pPr>
            <a:lvl9pPr lvl="8">
              <a:spcBef>
                <a:spcPts val="0"/>
              </a:spcBef>
              <a:spcAft>
                <a:spcPts val="0"/>
              </a:spcAft>
              <a:buClr>
                <a:schemeClr val="dk1"/>
              </a:buClr>
              <a:buSzPts val="800"/>
              <a:buFont typeface="Inter"/>
              <a:buNone/>
              <a:defRPr sz="800">
                <a:solidFill>
                  <a:schemeClr val="dk1"/>
                </a:solidFill>
              </a:defRPr>
            </a:lvl9pPr>
          </a:lstStyle>
          <a:p/>
        </p:txBody>
      </p:sp>
      <p:sp>
        <p:nvSpPr>
          <p:cNvPr id="211" name="Google Shape;211;p10"/>
          <p:cNvSpPr txBox="1"/>
          <p:nvPr>
            <p:ph idx="31"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cxnSp>
        <p:nvCxnSpPr>
          <p:cNvPr id="212" name="Google Shape;212;p10"/>
          <p:cNvCxnSpPr/>
          <p:nvPr/>
        </p:nvCxnSpPr>
        <p:spPr>
          <a:xfrm>
            <a:off x="6773750" y="-200"/>
            <a:ext cx="0" cy="335100"/>
          </a:xfrm>
          <a:prstGeom prst="straightConnector1">
            <a:avLst/>
          </a:prstGeom>
          <a:noFill/>
          <a:ln cap="flat" cmpd="sng" w="9525">
            <a:solidFill>
              <a:schemeClr val="accent6"/>
            </a:solidFill>
            <a:prstDash val="solid"/>
            <a:round/>
            <a:headEnd len="sm" w="sm" type="none"/>
            <a:tailEnd len="sm" w="sm" type="none"/>
          </a:ln>
        </p:spPr>
      </p:cxnSp>
      <p:cxnSp>
        <p:nvCxnSpPr>
          <p:cNvPr id="213" name="Google Shape;213;p10"/>
          <p:cNvCxnSpPr/>
          <p:nvPr/>
        </p:nvCxnSpPr>
        <p:spPr>
          <a:xfrm>
            <a:off x="8623975" y="-200"/>
            <a:ext cx="0" cy="335100"/>
          </a:xfrm>
          <a:prstGeom prst="straightConnector1">
            <a:avLst/>
          </a:prstGeom>
          <a:noFill/>
          <a:ln cap="flat" cmpd="sng" w="9525">
            <a:solidFill>
              <a:schemeClr val="accent6"/>
            </a:solidFill>
            <a:prstDash val="solid"/>
            <a:round/>
            <a:headEnd len="sm" w="sm" type="none"/>
            <a:tailEnd len="sm" w="sm" type="none"/>
          </a:ln>
        </p:spPr>
      </p:cxnSp>
      <p:sp>
        <p:nvSpPr>
          <p:cNvPr id="214" name="Google Shape;214;p10"/>
          <p:cNvSpPr txBox="1"/>
          <p:nvPr>
            <p:ph idx="32" type="title"/>
          </p:nvPr>
        </p:nvSpPr>
        <p:spPr>
          <a:xfrm>
            <a:off x="5731300" y="3374175"/>
            <a:ext cx="2891400" cy="632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1pPr>
            <a:lvl2pPr lvl="1">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2pPr>
            <a:lvl3pPr lvl="2">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3pPr>
            <a:lvl4pPr lvl="3">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4pPr>
            <a:lvl5pPr lvl="4">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5pPr>
            <a:lvl6pPr lvl="5">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6pPr>
            <a:lvl7pPr lvl="6">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7pPr>
            <a:lvl8pPr lvl="7">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8pPr>
            <a:lvl9pPr lvl="8">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9pPr>
          </a:lstStyle>
          <a:p/>
        </p:txBody>
      </p:sp>
      <p:sp>
        <p:nvSpPr>
          <p:cNvPr id="215" name="Google Shape;215;p10"/>
          <p:cNvSpPr txBox="1"/>
          <p:nvPr>
            <p:ph idx="33" type="title"/>
          </p:nvPr>
        </p:nvSpPr>
        <p:spPr>
          <a:xfrm flipH="1">
            <a:off x="524150" y="334900"/>
            <a:ext cx="8098500" cy="510000"/>
          </a:xfrm>
          <a:prstGeom prst="rect">
            <a:avLst/>
          </a:prstGeom>
        </p:spPr>
        <p:txBody>
          <a:bodyPr anchorCtr="0" anchor="ctr" bIns="91425" lIns="274300" spcFirstLastPara="1" rIns="91425" wrap="square" tIns="91425">
            <a:noAutofit/>
          </a:bodyPr>
          <a:lstStyle>
            <a:lvl1pPr lvl="0">
              <a:lnSpc>
                <a:spcPct val="100000"/>
              </a:lnSpc>
              <a:spcBef>
                <a:spcPts val="0"/>
              </a:spcBef>
              <a:spcAft>
                <a:spcPts val="0"/>
              </a:spcAft>
              <a:buClr>
                <a:schemeClr val="dk1"/>
              </a:buClr>
              <a:buSzPts val="2400"/>
              <a:buNone/>
              <a:defRPr sz="2400">
                <a:solidFill>
                  <a:schemeClr val="dk1"/>
                </a:solidFill>
              </a:defRPr>
            </a:lvl1pPr>
            <a:lvl2pPr lvl="1">
              <a:lnSpc>
                <a:spcPct val="100000"/>
              </a:lnSpc>
              <a:spcBef>
                <a:spcPts val="0"/>
              </a:spcBef>
              <a:spcAft>
                <a:spcPts val="0"/>
              </a:spcAft>
              <a:buClr>
                <a:schemeClr val="dk1"/>
              </a:buClr>
              <a:buSzPts val="2400"/>
              <a:buNone/>
              <a:defRPr sz="2400">
                <a:solidFill>
                  <a:schemeClr val="dk1"/>
                </a:solidFill>
              </a:defRPr>
            </a:lvl2pPr>
            <a:lvl3pPr lvl="2">
              <a:lnSpc>
                <a:spcPct val="100000"/>
              </a:lnSpc>
              <a:spcBef>
                <a:spcPts val="0"/>
              </a:spcBef>
              <a:spcAft>
                <a:spcPts val="0"/>
              </a:spcAft>
              <a:buClr>
                <a:schemeClr val="dk1"/>
              </a:buClr>
              <a:buSzPts val="2400"/>
              <a:buNone/>
              <a:defRPr sz="2400">
                <a:solidFill>
                  <a:schemeClr val="dk1"/>
                </a:solidFill>
              </a:defRPr>
            </a:lvl3pPr>
            <a:lvl4pPr lvl="3">
              <a:lnSpc>
                <a:spcPct val="100000"/>
              </a:lnSpc>
              <a:spcBef>
                <a:spcPts val="0"/>
              </a:spcBef>
              <a:spcAft>
                <a:spcPts val="0"/>
              </a:spcAft>
              <a:buClr>
                <a:schemeClr val="dk1"/>
              </a:buClr>
              <a:buSzPts val="2400"/>
              <a:buNone/>
              <a:defRPr sz="2400">
                <a:solidFill>
                  <a:schemeClr val="dk1"/>
                </a:solidFill>
              </a:defRPr>
            </a:lvl4pPr>
            <a:lvl5pPr lvl="4">
              <a:lnSpc>
                <a:spcPct val="100000"/>
              </a:lnSpc>
              <a:spcBef>
                <a:spcPts val="0"/>
              </a:spcBef>
              <a:spcAft>
                <a:spcPts val="0"/>
              </a:spcAft>
              <a:buClr>
                <a:schemeClr val="dk1"/>
              </a:buClr>
              <a:buSzPts val="2400"/>
              <a:buNone/>
              <a:defRPr sz="2400">
                <a:solidFill>
                  <a:schemeClr val="dk1"/>
                </a:solidFill>
              </a:defRPr>
            </a:lvl5pPr>
            <a:lvl6pPr lvl="5">
              <a:lnSpc>
                <a:spcPct val="100000"/>
              </a:lnSpc>
              <a:spcBef>
                <a:spcPts val="0"/>
              </a:spcBef>
              <a:spcAft>
                <a:spcPts val="0"/>
              </a:spcAft>
              <a:buClr>
                <a:schemeClr val="dk1"/>
              </a:buClr>
              <a:buSzPts val="2400"/>
              <a:buNone/>
              <a:defRPr sz="2400">
                <a:solidFill>
                  <a:schemeClr val="dk1"/>
                </a:solidFill>
              </a:defRPr>
            </a:lvl6pPr>
            <a:lvl7pPr lvl="6">
              <a:lnSpc>
                <a:spcPct val="100000"/>
              </a:lnSpc>
              <a:spcBef>
                <a:spcPts val="0"/>
              </a:spcBef>
              <a:spcAft>
                <a:spcPts val="0"/>
              </a:spcAft>
              <a:buClr>
                <a:schemeClr val="dk1"/>
              </a:buClr>
              <a:buSzPts val="2400"/>
              <a:buNone/>
              <a:defRPr sz="2400">
                <a:solidFill>
                  <a:schemeClr val="dk1"/>
                </a:solidFill>
              </a:defRPr>
            </a:lvl7pPr>
            <a:lvl8pPr lvl="7">
              <a:lnSpc>
                <a:spcPct val="100000"/>
              </a:lnSpc>
              <a:spcBef>
                <a:spcPts val="0"/>
              </a:spcBef>
              <a:spcAft>
                <a:spcPts val="0"/>
              </a:spcAft>
              <a:buClr>
                <a:schemeClr val="dk1"/>
              </a:buClr>
              <a:buSzPts val="2400"/>
              <a:buNone/>
              <a:defRPr sz="2400">
                <a:solidFill>
                  <a:schemeClr val="dk1"/>
                </a:solidFill>
              </a:defRPr>
            </a:lvl8pPr>
            <a:lvl9pPr lvl="8">
              <a:lnSpc>
                <a:spcPct val="100000"/>
              </a:lnSpc>
              <a:spcBef>
                <a:spcPts val="0"/>
              </a:spcBef>
              <a:spcAft>
                <a:spcPts val="0"/>
              </a:spcAft>
              <a:buClr>
                <a:schemeClr val="dk1"/>
              </a:buClr>
              <a:buSzPts val="2400"/>
              <a:buNone/>
              <a:defRPr sz="2400">
                <a:solidFill>
                  <a:schemeClr val="dk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80" Type="http://schemas.openxmlformats.org/officeDocument/2006/relationships/slideLayout" Target="../slideLayouts/slideLayout80.xml"/><Relationship Id="rId8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31" Type="http://schemas.openxmlformats.org/officeDocument/2006/relationships/slideLayout" Target="../slideLayouts/slideLayout31.xml"/><Relationship Id="rId75" Type="http://schemas.openxmlformats.org/officeDocument/2006/relationships/slideLayout" Target="../slideLayouts/slideLayout75.xml"/><Relationship Id="rId30" Type="http://schemas.openxmlformats.org/officeDocument/2006/relationships/slideLayout" Target="../slideLayouts/slideLayout30.xml"/><Relationship Id="rId74" Type="http://schemas.openxmlformats.org/officeDocument/2006/relationships/slideLayout" Target="../slideLayouts/slideLayout74.xml"/><Relationship Id="rId33" Type="http://schemas.openxmlformats.org/officeDocument/2006/relationships/slideLayout" Target="../slideLayouts/slideLayout33.xml"/><Relationship Id="rId77" Type="http://schemas.openxmlformats.org/officeDocument/2006/relationships/slideLayout" Target="../slideLayouts/slideLayout77.xml"/><Relationship Id="rId32" Type="http://schemas.openxmlformats.org/officeDocument/2006/relationships/slideLayout" Target="../slideLayouts/slideLayout32.xml"/><Relationship Id="rId76" Type="http://schemas.openxmlformats.org/officeDocument/2006/relationships/slideLayout" Target="../slideLayouts/slideLayout76.xml"/><Relationship Id="rId35" Type="http://schemas.openxmlformats.org/officeDocument/2006/relationships/slideLayout" Target="../slideLayouts/slideLayout35.xml"/><Relationship Id="rId79" Type="http://schemas.openxmlformats.org/officeDocument/2006/relationships/slideLayout" Target="../slideLayouts/slideLayout79.xml"/><Relationship Id="rId34" Type="http://schemas.openxmlformats.org/officeDocument/2006/relationships/slideLayout" Target="../slideLayouts/slideLayout34.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22" Type="http://schemas.openxmlformats.org/officeDocument/2006/relationships/slideLayout" Target="../slideLayouts/slideLayout22.xml"/><Relationship Id="rId66" Type="http://schemas.openxmlformats.org/officeDocument/2006/relationships/slideLayout" Target="../slideLayouts/slideLayout66.xml"/><Relationship Id="rId21" Type="http://schemas.openxmlformats.org/officeDocument/2006/relationships/slideLayout" Target="../slideLayouts/slideLayout21.xml"/><Relationship Id="rId65" Type="http://schemas.openxmlformats.org/officeDocument/2006/relationships/slideLayout" Target="../slideLayouts/slideLayout65.xml"/><Relationship Id="rId24" Type="http://schemas.openxmlformats.org/officeDocument/2006/relationships/slideLayout" Target="../slideLayouts/slideLayout24.xml"/><Relationship Id="rId68" Type="http://schemas.openxmlformats.org/officeDocument/2006/relationships/slideLayout" Target="../slideLayouts/slideLayout68.xml"/><Relationship Id="rId23" Type="http://schemas.openxmlformats.org/officeDocument/2006/relationships/slideLayout" Target="../slideLayouts/slideLayout23.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69" Type="http://schemas.openxmlformats.org/officeDocument/2006/relationships/slideLayout" Target="../slideLayouts/slideLayout6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228600" y="1452125"/>
            <a:ext cx="5760600" cy="3460200"/>
          </a:xfrm>
          <a:prstGeom prst="rect">
            <a:avLst/>
          </a:prstGeom>
          <a:noFill/>
          <a:ln>
            <a:noFill/>
          </a:ln>
        </p:spPr>
        <p:txBody>
          <a:bodyPr anchorCtr="0" anchor="t" bIns="91425" lIns="91425" spcFirstLastPara="1" rIns="91425" wrap="square" tIns="91425">
            <a:spAutoFit/>
          </a:bodyPr>
          <a:lstStyle>
            <a:lvl1pPr indent="-304800" lvl="0" marL="457200">
              <a:lnSpc>
                <a:spcPct val="115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1pPr>
            <a:lvl2pPr indent="-304800" lvl="1" marL="914400">
              <a:lnSpc>
                <a:spcPct val="115000"/>
              </a:lnSpc>
              <a:spcBef>
                <a:spcPts val="800"/>
              </a:spcBef>
              <a:spcAft>
                <a:spcPts val="0"/>
              </a:spcAft>
              <a:buClr>
                <a:schemeClr val="lt1"/>
              </a:buClr>
              <a:buSzPts val="1200"/>
              <a:buFont typeface="Inter"/>
              <a:buChar char="○"/>
              <a:defRPr sz="1200">
                <a:solidFill>
                  <a:schemeClr val="lt1"/>
                </a:solidFill>
                <a:latin typeface="Inter"/>
                <a:ea typeface="Inter"/>
                <a:cs typeface="Inter"/>
                <a:sym typeface="Inter"/>
              </a:defRPr>
            </a:lvl2pPr>
            <a:lvl3pPr indent="-304800" lvl="2" marL="1371600">
              <a:lnSpc>
                <a:spcPct val="115000"/>
              </a:lnSpc>
              <a:spcBef>
                <a:spcPts val="800"/>
              </a:spcBef>
              <a:spcAft>
                <a:spcPts val="0"/>
              </a:spcAft>
              <a:buClr>
                <a:schemeClr val="lt1"/>
              </a:buClr>
              <a:buSzPts val="1200"/>
              <a:buFont typeface="Inter"/>
              <a:buChar char="■"/>
              <a:defRPr sz="1200">
                <a:solidFill>
                  <a:schemeClr val="lt1"/>
                </a:solidFill>
                <a:latin typeface="Inter"/>
                <a:ea typeface="Inter"/>
                <a:cs typeface="Inter"/>
                <a:sym typeface="Inter"/>
              </a:defRPr>
            </a:lvl3pPr>
            <a:lvl4pPr indent="-304800" lvl="3" marL="1828800">
              <a:lnSpc>
                <a:spcPct val="115000"/>
              </a:lnSpc>
              <a:spcBef>
                <a:spcPts val="800"/>
              </a:spcBef>
              <a:spcAft>
                <a:spcPts val="0"/>
              </a:spcAft>
              <a:buClr>
                <a:schemeClr val="lt1"/>
              </a:buClr>
              <a:buSzPts val="1200"/>
              <a:buFont typeface="Inter"/>
              <a:buChar char="●"/>
              <a:defRPr sz="1200">
                <a:solidFill>
                  <a:schemeClr val="lt1"/>
                </a:solidFill>
                <a:latin typeface="Inter"/>
                <a:ea typeface="Inter"/>
                <a:cs typeface="Inter"/>
                <a:sym typeface="Inter"/>
              </a:defRPr>
            </a:lvl4pPr>
            <a:lvl5pPr indent="-304800" lvl="4" marL="2286000">
              <a:lnSpc>
                <a:spcPct val="115000"/>
              </a:lnSpc>
              <a:spcBef>
                <a:spcPts val="800"/>
              </a:spcBef>
              <a:spcAft>
                <a:spcPts val="0"/>
              </a:spcAft>
              <a:buClr>
                <a:schemeClr val="lt1"/>
              </a:buClr>
              <a:buSzPts val="1200"/>
              <a:buFont typeface="Inter"/>
              <a:buChar char="○"/>
              <a:defRPr sz="1200">
                <a:solidFill>
                  <a:schemeClr val="lt1"/>
                </a:solidFill>
                <a:latin typeface="Inter"/>
                <a:ea typeface="Inter"/>
                <a:cs typeface="Inter"/>
                <a:sym typeface="Inter"/>
              </a:defRPr>
            </a:lvl5pPr>
            <a:lvl6pPr indent="-304800" lvl="5" marL="2743200">
              <a:lnSpc>
                <a:spcPct val="115000"/>
              </a:lnSpc>
              <a:spcBef>
                <a:spcPts val="800"/>
              </a:spcBef>
              <a:spcAft>
                <a:spcPts val="0"/>
              </a:spcAft>
              <a:buClr>
                <a:schemeClr val="lt1"/>
              </a:buClr>
              <a:buSzPts val="1200"/>
              <a:buFont typeface="Inter"/>
              <a:buChar char="■"/>
              <a:defRPr sz="1200">
                <a:solidFill>
                  <a:schemeClr val="lt1"/>
                </a:solidFill>
                <a:latin typeface="Inter"/>
                <a:ea typeface="Inter"/>
                <a:cs typeface="Inter"/>
                <a:sym typeface="Inter"/>
              </a:defRPr>
            </a:lvl6pPr>
            <a:lvl7pPr indent="-304800" lvl="6" marL="3200400">
              <a:lnSpc>
                <a:spcPct val="115000"/>
              </a:lnSpc>
              <a:spcBef>
                <a:spcPts val="800"/>
              </a:spcBef>
              <a:spcAft>
                <a:spcPts val="0"/>
              </a:spcAft>
              <a:buClr>
                <a:schemeClr val="lt1"/>
              </a:buClr>
              <a:buSzPts val="1200"/>
              <a:buFont typeface="Inter"/>
              <a:buChar char="●"/>
              <a:defRPr sz="1200">
                <a:solidFill>
                  <a:schemeClr val="lt1"/>
                </a:solidFill>
                <a:latin typeface="Inter"/>
                <a:ea typeface="Inter"/>
                <a:cs typeface="Inter"/>
                <a:sym typeface="Inter"/>
              </a:defRPr>
            </a:lvl7pPr>
            <a:lvl8pPr indent="-304800" lvl="7" marL="3657600">
              <a:lnSpc>
                <a:spcPct val="115000"/>
              </a:lnSpc>
              <a:spcBef>
                <a:spcPts val="800"/>
              </a:spcBef>
              <a:spcAft>
                <a:spcPts val="0"/>
              </a:spcAft>
              <a:buClr>
                <a:schemeClr val="lt1"/>
              </a:buClr>
              <a:buSzPts val="1200"/>
              <a:buFont typeface="Inter"/>
              <a:buChar char="○"/>
              <a:defRPr sz="1200">
                <a:solidFill>
                  <a:schemeClr val="lt1"/>
                </a:solidFill>
                <a:latin typeface="Inter"/>
                <a:ea typeface="Inter"/>
                <a:cs typeface="Inter"/>
                <a:sym typeface="Inter"/>
              </a:defRPr>
            </a:lvl8pPr>
            <a:lvl9pPr indent="-304800" lvl="8" marL="4114800">
              <a:lnSpc>
                <a:spcPct val="115000"/>
              </a:lnSpc>
              <a:spcBef>
                <a:spcPts val="800"/>
              </a:spcBef>
              <a:spcAft>
                <a:spcPts val="800"/>
              </a:spcAft>
              <a:buClr>
                <a:schemeClr val="lt1"/>
              </a:buClr>
              <a:buSzPts val="1200"/>
              <a:buFont typeface="Inter"/>
              <a:buChar char="■"/>
              <a:defRPr sz="1200">
                <a:solidFill>
                  <a:schemeClr val="lt1"/>
                </a:solidFill>
                <a:latin typeface="Inter"/>
                <a:ea typeface="Inter"/>
                <a:cs typeface="Inter"/>
                <a:sym typeface="Inter"/>
              </a:defRPr>
            </a:lvl9pPr>
          </a:lstStyle>
          <a:p/>
        </p:txBody>
      </p:sp>
      <p:sp>
        <p:nvSpPr>
          <p:cNvPr id="7" name="Google Shape;7;p1"/>
          <p:cNvSpPr txBox="1"/>
          <p:nvPr>
            <p:ph type="title"/>
          </p:nvPr>
        </p:nvSpPr>
        <p:spPr>
          <a:xfrm>
            <a:off x="228600" y="369300"/>
            <a:ext cx="6480300" cy="587700"/>
          </a:xfrm>
          <a:prstGeom prst="rect">
            <a:avLst/>
          </a:prstGeom>
          <a:noFill/>
          <a:ln>
            <a:noFill/>
          </a:ln>
        </p:spPr>
        <p:txBody>
          <a:bodyPr anchorCtr="0" anchor="t" bIns="91425" lIns="91425" spcFirstLastPara="1" rIns="91425" wrap="square" tIns="91425">
            <a:spAutoFit/>
          </a:bodyPr>
          <a:lstStyle>
            <a:lvl1pPr lvl="0">
              <a:lnSpc>
                <a:spcPct val="90000"/>
              </a:lnSpc>
              <a:spcBef>
                <a:spcPts val="0"/>
              </a:spcBef>
              <a:spcAft>
                <a:spcPts val="0"/>
              </a:spcAft>
              <a:buClr>
                <a:schemeClr val="lt1"/>
              </a:buClr>
              <a:buSzPts val="3200"/>
              <a:buFont typeface="Arial"/>
              <a:buNone/>
              <a:defRPr sz="3200">
                <a:solidFill>
                  <a:schemeClr val="lt1"/>
                </a:solidFill>
                <a:latin typeface="Gowun Batang"/>
                <a:ea typeface="Gowun Batang"/>
                <a:cs typeface="Gowun Batang"/>
                <a:sym typeface="Gowun Batang"/>
              </a:defRPr>
            </a:lvl1pPr>
            <a:lvl2pPr lvl="1">
              <a:lnSpc>
                <a:spcPct val="115000"/>
              </a:lnSpc>
              <a:spcBef>
                <a:spcPts val="0"/>
              </a:spcBef>
              <a:spcAft>
                <a:spcPts val="0"/>
              </a:spcAft>
              <a:buClr>
                <a:schemeClr val="lt1"/>
              </a:buClr>
              <a:buSzPts val="3200"/>
              <a:buFont typeface="Arial"/>
              <a:buNone/>
              <a:defRPr sz="3200">
                <a:solidFill>
                  <a:schemeClr val="lt1"/>
                </a:solidFill>
                <a:latin typeface="Gowun Batang"/>
                <a:ea typeface="Gowun Batang"/>
                <a:cs typeface="Gowun Batang"/>
                <a:sym typeface="Gowun Batang"/>
              </a:defRPr>
            </a:lvl2pPr>
            <a:lvl3pPr lvl="2">
              <a:lnSpc>
                <a:spcPct val="115000"/>
              </a:lnSpc>
              <a:spcBef>
                <a:spcPts val="0"/>
              </a:spcBef>
              <a:spcAft>
                <a:spcPts val="0"/>
              </a:spcAft>
              <a:buClr>
                <a:schemeClr val="lt1"/>
              </a:buClr>
              <a:buSzPts val="3200"/>
              <a:buFont typeface="Arial"/>
              <a:buNone/>
              <a:defRPr sz="3200">
                <a:solidFill>
                  <a:schemeClr val="lt1"/>
                </a:solidFill>
                <a:latin typeface="Gowun Batang"/>
                <a:ea typeface="Gowun Batang"/>
                <a:cs typeface="Gowun Batang"/>
                <a:sym typeface="Gowun Batang"/>
              </a:defRPr>
            </a:lvl3pPr>
            <a:lvl4pPr lvl="3">
              <a:lnSpc>
                <a:spcPct val="115000"/>
              </a:lnSpc>
              <a:spcBef>
                <a:spcPts val="0"/>
              </a:spcBef>
              <a:spcAft>
                <a:spcPts val="0"/>
              </a:spcAft>
              <a:buClr>
                <a:schemeClr val="lt1"/>
              </a:buClr>
              <a:buSzPts val="3200"/>
              <a:buFont typeface="Arial"/>
              <a:buNone/>
              <a:defRPr sz="3200">
                <a:solidFill>
                  <a:schemeClr val="lt1"/>
                </a:solidFill>
                <a:latin typeface="Gowun Batang"/>
                <a:ea typeface="Gowun Batang"/>
                <a:cs typeface="Gowun Batang"/>
                <a:sym typeface="Gowun Batang"/>
              </a:defRPr>
            </a:lvl4pPr>
            <a:lvl5pPr lvl="4">
              <a:lnSpc>
                <a:spcPct val="115000"/>
              </a:lnSpc>
              <a:spcBef>
                <a:spcPts val="0"/>
              </a:spcBef>
              <a:spcAft>
                <a:spcPts val="0"/>
              </a:spcAft>
              <a:buClr>
                <a:schemeClr val="lt1"/>
              </a:buClr>
              <a:buSzPts val="3200"/>
              <a:buFont typeface="Arial"/>
              <a:buNone/>
              <a:defRPr sz="3200">
                <a:solidFill>
                  <a:schemeClr val="lt1"/>
                </a:solidFill>
                <a:latin typeface="Gowun Batang"/>
                <a:ea typeface="Gowun Batang"/>
                <a:cs typeface="Gowun Batang"/>
                <a:sym typeface="Gowun Batang"/>
              </a:defRPr>
            </a:lvl5pPr>
            <a:lvl6pPr lvl="5">
              <a:lnSpc>
                <a:spcPct val="115000"/>
              </a:lnSpc>
              <a:spcBef>
                <a:spcPts val="0"/>
              </a:spcBef>
              <a:spcAft>
                <a:spcPts val="0"/>
              </a:spcAft>
              <a:buClr>
                <a:schemeClr val="lt1"/>
              </a:buClr>
              <a:buSzPts val="3200"/>
              <a:buFont typeface="Arial"/>
              <a:buNone/>
              <a:defRPr sz="3200">
                <a:solidFill>
                  <a:schemeClr val="lt1"/>
                </a:solidFill>
                <a:latin typeface="Gowun Batang"/>
                <a:ea typeface="Gowun Batang"/>
                <a:cs typeface="Gowun Batang"/>
                <a:sym typeface="Gowun Batang"/>
              </a:defRPr>
            </a:lvl6pPr>
            <a:lvl7pPr lvl="6">
              <a:lnSpc>
                <a:spcPct val="115000"/>
              </a:lnSpc>
              <a:spcBef>
                <a:spcPts val="0"/>
              </a:spcBef>
              <a:spcAft>
                <a:spcPts val="0"/>
              </a:spcAft>
              <a:buClr>
                <a:schemeClr val="lt1"/>
              </a:buClr>
              <a:buSzPts val="3200"/>
              <a:buFont typeface="Arial"/>
              <a:buNone/>
              <a:defRPr sz="3200">
                <a:solidFill>
                  <a:schemeClr val="lt1"/>
                </a:solidFill>
                <a:latin typeface="Gowun Batang"/>
                <a:ea typeface="Gowun Batang"/>
                <a:cs typeface="Gowun Batang"/>
                <a:sym typeface="Gowun Batang"/>
              </a:defRPr>
            </a:lvl7pPr>
            <a:lvl8pPr lvl="7">
              <a:lnSpc>
                <a:spcPct val="115000"/>
              </a:lnSpc>
              <a:spcBef>
                <a:spcPts val="0"/>
              </a:spcBef>
              <a:spcAft>
                <a:spcPts val="0"/>
              </a:spcAft>
              <a:buClr>
                <a:schemeClr val="lt1"/>
              </a:buClr>
              <a:buSzPts val="3200"/>
              <a:buFont typeface="Arial"/>
              <a:buNone/>
              <a:defRPr sz="3200">
                <a:solidFill>
                  <a:schemeClr val="lt1"/>
                </a:solidFill>
                <a:latin typeface="Gowun Batang"/>
                <a:ea typeface="Gowun Batang"/>
                <a:cs typeface="Gowun Batang"/>
                <a:sym typeface="Gowun Batang"/>
              </a:defRPr>
            </a:lvl8pPr>
            <a:lvl9pPr lvl="8">
              <a:lnSpc>
                <a:spcPct val="115000"/>
              </a:lnSpc>
              <a:spcBef>
                <a:spcPts val="0"/>
              </a:spcBef>
              <a:spcAft>
                <a:spcPts val="0"/>
              </a:spcAft>
              <a:buClr>
                <a:schemeClr val="lt1"/>
              </a:buClr>
              <a:buSzPts val="3200"/>
              <a:buFont typeface="Arial"/>
              <a:buNone/>
              <a:defRPr sz="3200">
                <a:solidFill>
                  <a:schemeClr val="lt1"/>
                </a:solidFill>
                <a:latin typeface="Gowun Batang"/>
                <a:ea typeface="Gowun Batang"/>
                <a:cs typeface="Gowun Batang"/>
                <a:sym typeface="Gowun Batang"/>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616">
          <p15:clr>
            <a:srgbClr val="E46962"/>
          </p15:clr>
        </p15:guide>
        <p15:guide id="2" pos="144">
          <p15:clr>
            <a:srgbClr val="E46962"/>
          </p15:clr>
        </p15:guide>
        <p15:guide id="3" orient="horz" pos="144">
          <p15:clr>
            <a:srgbClr val="E46962"/>
          </p15:clr>
        </p15:guide>
        <p15:guide id="4" orient="horz" pos="3094">
          <p15:clr>
            <a:srgbClr val="E46962"/>
          </p15:clr>
        </p15:guide>
        <p15:guide id="5" pos="2850">
          <p15:clr>
            <a:srgbClr val="E46962"/>
          </p15:clr>
        </p15:guide>
        <p15:guide id="6" pos="2910">
          <p15:clr>
            <a:srgbClr val="E46962"/>
          </p15:clr>
        </p15:guide>
        <p15:guide id="7" pos="1468">
          <p15:clr>
            <a:srgbClr val="E46962"/>
          </p15:clr>
        </p15:guide>
        <p15:guide id="8" pos="1527">
          <p15:clr>
            <a:srgbClr val="E46962"/>
          </p15:clr>
        </p15:guide>
        <p15:guide id="9" pos="4226">
          <p15:clr>
            <a:srgbClr val="E46962"/>
          </p15:clr>
        </p15:guide>
        <p15:guide id="10" pos="4285">
          <p15:clr>
            <a:srgbClr val="E46962"/>
          </p15:clr>
        </p15:guide>
        <p15:guide id="11" pos="3773">
          <p15:clr>
            <a:srgbClr val="E46962"/>
          </p15:clr>
        </p15:guide>
        <p15:guide id="12" pos="3830">
          <p15:clr>
            <a:srgbClr val="E46962"/>
          </p15:clr>
        </p15:guide>
        <p15:guide id="13" pos="1930">
          <p15:clr>
            <a:srgbClr val="E46962"/>
          </p15:clr>
        </p15:guide>
        <p15:guide id="14" pos="1987">
          <p15:clr>
            <a:srgbClr val="E46962"/>
          </p15:clr>
        </p15:guide>
        <p15:guide id="15" orient="horz" pos="288">
          <p15:clr>
            <a:srgbClr val="E46962"/>
          </p15:clr>
        </p15:guide>
        <p15:guide id="16" orient="horz" pos="2950">
          <p15:clr>
            <a:srgbClr val="E46962"/>
          </p15:clr>
        </p15:guide>
        <p15:guide id="17" orient="horz" pos="1135">
          <p15:clr>
            <a:srgbClr val="E46962"/>
          </p15:clr>
        </p15:guide>
        <p15:guide id="18" orient="horz" pos="1194">
          <p15:clr>
            <a:srgbClr val="E46962"/>
          </p15:clr>
        </p15:guide>
        <p15:guide id="19" orient="horz" pos="2043">
          <p15:clr>
            <a:srgbClr val="E46962"/>
          </p15:clr>
        </p15:guide>
        <p15:guide id="20" orient="horz" pos="2103">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82"/>
          <p:cNvSpPr txBox="1"/>
          <p:nvPr>
            <p:ph type="title"/>
          </p:nvPr>
        </p:nvSpPr>
        <p:spPr>
          <a:xfrm>
            <a:off x="521800" y="1251350"/>
            <a:ext cx="8100900" cy="1531500"/>
          </a:xfrm>
          <a:prstGeom prst="rect">
            <a:avLst/>
          </a:prstGeom>
        </p:spPr>
        <p:txBody>
          <a:bodyPr anchorCtr="0" anchor="t" bIns="91425" lIns="274300" spcFirstLastPara="1" rIns="182875" wrap="square" tIns="91425">
            <a:normAutofit/>
          </a:bodyPr>
          <a:lstStyle/>
          <a:p>
            <a:pPr indent="0" lvl="0" marL="0" rtl="0" algn="l">
              <a:lnSpc>
                <a:spcPct val="85000"/>
              </a:lnSpc>
              <a:spcBef>
                <a:spcPts val="0"/>
              </a:spcBef>
              <a:spcAft>
                <a:spcPts val="0"/>
              </a:spcAft>
              <a:buSzPts val="990"/>
              <a:buNone/>
            </a:pPr>
            <a:r>
              <a:rPr lang="en" sz="5030"/>
              <a:t>Predicting Graduate Earnings</a:t>
            </a:r>
            <a:endParaRPr sz="5030"/>
          </a:p>
        </p:txBody>
      </p:sp>
      <p:sp>
        <p:nvSpPr>
          <p:cNvPr id="1427" name="Google Shape;1427;p82"/>
          <p:cNvSpPr txBox="1"/>
          <p:nvPr>
            <p:ph idx="1" type="subTitle"/>
          </p:nvPr>
        </p:nvSpPr>
        <p:spPr>
          <a:xfrm>
            <a:off x="521375" y="2782850"/>
            <a:ext cx="8100900" cy="826800"/>
          </a:xfrm>
          <a:prstGeom prst="rect">
            <a:avLst/>
          </a:prstGeom>
        </p:spPr>
        <p:txBody>
          <a:bodyPr anchorCtr="0" anchor="t" bIns="91425" lIns="274300" spcFirstLastPara="1" rIns="182875" wrap="square" tIns="91425">
            <a:normAutofit/>
          </a:bodyPr>
          <a:lstStyle/>
          <a:p>
            <a:pPr indent="0" lvl="0" marL="0" rtl="0" algn="l">
              <a:lnSpc>
                <a:spcPct val="115000"/>
              </a:lnSpc>
              <a:spcBef>
                <a:spcPts val="0"/>
              </a:spcBef>
              <a:spcAft>
                <a:spcPts val="0"/>
              </a:spcAft>
              <a:buSzPts val="1000"/>
              <a:buNone/>
            </a:pPr>
            <a:r>
              <a:rPr lang="en"/>
              <a:t>SYS 3501 | Group 2</a:t>
            </a:r>
            <a:endParaRPr/>
          </a:p>
          <a:p>
            <a:pPr indent="0" lvl="0" marL="0" rtl="0" algn="l">
              <a:lnSpc>
                <a:spcPct val="115000"/>
              </a:lnSpc>
              <a:spcBef>
                <a:spcPts val="0"/>
              </a:spcBef>
              <a:spcAft>
                <a:spcPts val="0"/>
              </a:spcAft>
              <a:buSzPts val="1000"/>
              <a:buNone/>
            </a:pPr>
            <a:r>
              <a:rPr lang="en"/>
              <a:t>Elias Krasny | Elias Zell | William Wright | Jiei Ota </a:t>
            </a:r>
            <a:r>
              <a:rPr lang="en"/>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4" name="Shape 1564"/>
        <p:cNvGrpSpPr/>
        <p:nvPr/>
      </p:nvGrpSpPr>
      <p:grpSpPr>
        <a:xfrm>
          <a:off x="0" y="0"/>
          <a:ext cx="0" cy="0"/>
          <a:chOff x="0" y="0"/>
          <a:chExt cx="0" cy="0"/>
        </a:xfrm>
      </p:grpSpPr>
      <p:sp>
        <p:nvSpPr>
          <p:cNvPr id="1565" name="Google Shape;1565;p91"/>
          <p:cNvSpPr txBox="1"/>
          <p:nvPr>
            <p:ph type="title"/>
          </p:nvPr>
        </p:nvSpPr>
        <p:spPr>
          <a:xfrm flipH="1">
            <a:off x="1046169" y="666261"/>
            <a:ext cx="7576500" cy="641400"/>
          </a:xfrm>
          <a:prstGeom prst="rect">
            <a:avLst/>
          </a:prstGeom>
        </p:spPr>
        <p:txBody>
          <a:bodyPr anchorCtr="0" anchor="ctr" bIns="91425" lIns="274300" spcFirstLastPara="1" rIns="91425" wrap="square" tIns="91425">
            <a:normAutofit/>
          </a:bodyPr>
          <a:lstStyle/>
          <a:p>
            <a:pPr indent="0" lvl="0" marL="0" rtl="0" algn="l">
              <a:spcBef>
                <a:spcPts val="0"/>
              </a:spcBef>
              <a:spcAft>
                <a:spcPts val="0"/>
              </a:spcAft>
              <a:buNone/>
            </a:pPr>
            <a:r>
              <a:rPr lang="en"/>
              <a:t>Results</a:t>
            </a:r>
            <a:endParaRPr/>
          </a:p>
        </p:txBody>
      </p:sp>
      <p:sp>
        <p:nvSpPr>
          <p:cNvPr id="1566" name="Google Shape;1566;p91"/>
          <p:cNvSpPr txBox="1"/>
          <p:nvPr>
            <p:ph idx="4" type="body"/>
          </p:nvPr>
        </p:nvSpPr>
        <p:spPr>
          <a:xfrm>
            <a:off x="1285875" y="1558900"/>
            <a:ext cx="7336800" cy="3935700"/>
          </a:xfrm>
          <a:prstGeom prst="rect">
            <a:avLst/>
          </a:prstGeom>
        </p:spPr>
        <p:txBody>
          <a:bodyPr anchorCtr="0" anchor="t" bIns="91425" lIns="0" spcFirstLastPara="1" rIns="0" wrap="square" tIns="0">
            <a:spAutoFit/>
          </a:bodyPr>
          <a:lstStyle/>
          <a:p>
            <a:pPr indent="0" lvl="0" marL="0" rtl="0" algn="l">
              <a:lnSpc>
                <a:spcPct val="115000"/>
              </a:lnSpc>
              <a:spcBef>
                <a:spcPts val="0"/>
              </a:spcBef>
              <a:spcAft>
                <a:spcPts val="0"/>
              </a:spcAft>
              <a:buNone/>
            </a:pPr>
            <a:r>
              <a:rPr b="1" lang="en" sz="2200">
                <a:solidFill>
                  <a:srgbClr val="000000"/>
                </a:solidFill>
              </a:rPr>
              <a:t>Key F</a:t>
            </a:r>
            <a:r>
              <a:rPr b="1" lang="en" sz="2200">
                <a:solidFill>
                  <a:srgbClr val="000000"/>
                </a:solidFill>
              </a:rPr>
              <a:t>i</a:t>
            </a:r>
            <a:r>
              <a:rPr b="1" lang="en" sz="2200">
                <a:solidFill>
                  <a:srgbClr val="000000"/>
                </a:solidFill>
              </a:rPr>
              <a:t>ndings</a:t>
            </a:r>
            <a:endParaRPr b="1" sz="2200">
              <a:solidFill>
                <a:srgbClr val="000000"/>
              </a:solidFill>
            </a:endParaRPr>
          </a:p>
          <a:p>
            <a:pPr indent="-368300" lvl="0" marL="457200" rtl="0" algn="l">
              <a:lnSpc>
                <a:spcPct val="115000"/>
              </a:lnSpc>
              <a:spcBef>
                <a:spcPts val="0"/>
              </a:spcBef>
              <a:spcAft>
                <a:spcPts val="0"/>
              </a:spcAft>
              <a:buClr>
                <a:srgbClr val="000000"/>
              </a:buClr>
              <a:buSzPts val="2200"/>
              <a:buChar char="●"/>
            </a:pPr>
            <a:r>
              <a:rPr lang="en" sz="2200">
                <a:solidFill>
                  <a:srgbClr val="000000"/>
                </a:solidFill>
              </a:rPr>
              <a:t>Selectivity dominates earnings outcomes</a:t>
            </a:r>
            <a:endParaRPr sz="2200">
              <a:solidFill>
                <a:srgbClr val="000000"/>
              </a:solidFill>
            </a:endParaRPr>
          </a:p>
          <a:p>
            <a:pPr indent="-368300" lvl="0" marL="457200" rtl="0" algn="l">
              <a:lnSpc>
                <a:spcPct val="115000"/>
              </a:lnSpc>
              <a:spcBef>
                <a:spcPts val="0"/>
              </a:spcBef>
              <a:spcAft>
                <a:spcPts val="0"/>
              </a:spcAft>
              <a:buClr>
                <a:srgbClr val="000000"/>
              </a:buClr>
              <a:buSzPts val="2200"/>
              <a:buChar char="●"/>
            </a:pPr>
            <a:r>
              <a:rPr lang="en" sz="2200">
                <a:solidFill>
                  <a:srgbClr val="000000"/>
                </a:solidFill>
              </a:rPr>
              <a:t>Resources amplify selectivity effects</a:t>
            </a:r>
            <a:endParaRPr sz="2200">
              <a:solidFill>
                <a:srgbClr val="000000"/>
              </a:solidFill>
            </a:endParaRPr>
          </a:p>
          <a:p>
            <a:pPr indent="-368300" lvl="0" marL="457200" rtl="0" algn="l">
              <a:lnSpc>
                <a:spcPct val="115000"/>
              </a:lnSpc>
              <a:spcBef>
                <a:spcPts val="0"/>
              </a:spcBef>
              <a:spcAft>
                <a:spcPts val="0"/>
              </a:spcAft>
              <a:buClr>
                <a:srgbClr val="000000"/>
              </a:buClr>
              <a:buSzPts val="2200"/>
              <a:buFont typeface="Arial"/>
              <a:buChar char="●"/>
            </a:pPr>
            <a:r>
              <a:rPr b="1" lang="en" sz="2200">
                <a:solidFill>
                  <a:srgbClr val="000000"/>
                </a:solidFill>
              </a:rPr>
              <a:t>Diminishing returns</a:t>
            </a:r>
            <a:r>
              <a:rPr lang="en" sz="2200">
                <a:solidFill>
                  <a:srgbClr val="000000"/>
                </a:solidFill>
              </a:rPr>
              <a:t> at elite SAT levels</a:t>
            </a:r>
            <a:endParaRPr sz="2200">
              <a:solidFill>
                <a:srgbClr val="000000"/>
              </a:solidFill>
            </a:endParaRPr>
          </a:p>
          <a:p>
            <a:pPr indent="-368300" lvl="0" marL="457200" rtl="0" algn="l">
              <a:lnSpc>
                <a:spcPct val="115000"/>
              </a:lnSpc>
              <a:spcBef>
                <a:spcPts val="0"/>
              </a:spcBef>
              <a:spcAft>
                <a:spcPts val="0"/>
              </a:spcAft>
              <a:buClr>
                <a:srgbClr val="000000"/>
              </a:buClr>
              <a:buSzPts val="2200"/>
              <a:buChar char="●"/>
            </a:pPr>
            <a:r>
              <a:rPr lang="en" sz="2200">
                <a:solidFill>
                  <a:srgbClr val="000000"/>
                </a:solidFill>
              </a:rPr>
              <a:t>Equity metric (Resources / Pell) meaningfully predicts outcomes</a:t>
            </a:r>
            <a:endParaRPr sz="2200">
              <a:solidFill>
                <a:srgbClr val="000000"/>
              </a:solidFill>
            </a:endParaRPr>
          </a:p>
          <a:p>
            <a:pPr indent="0" lvl="0" marL="0" rtl="0" algn="l">
              <a:lnSpc>
                <a:spcPct val="115000"/>
              </a:lnSpc>
              <a:spcBef>
                <a:spcPts val="0"/>
              </a:spcBef>
              <a:spcAft>
                <a:spcPts val="0"/>
              </a:spcAft>
              <a:buNone/>
            </a:pPr>
            <a:r>
              <a:rPr b="1" lang="en" sz="2200">
                <a:solidFill>
                  <a:srgbClr val="000000"/>
                </a:solidFill>
              </a:rPr>
              <a:t>Effect Siz</a:t>
            </a:r>
            <a:r>
              <a:rPr b="1" lang="en" sz="2200">
                <a:solidFill>
                  <a:srgbClr val="000000"/>
                </a:solidFill>
              </a:rPr>
              <a:t>e</a:t>
            </a:r>
            <a:endParaRPr b="1" sz="2200">
              <a:solidFill>
                <a:srgbClr val="000000"/>
              </a:solidFill>
            </a:endParaRPr>
          </a:p>
          <a:p>
            <a:pPr indent="-368300" lvl="0" marL="457200" rtl="0" algn="l">
              <a:lnSpc>
                <a:spcPct val="115000"/>
              </a:lnSpc>
              <a:spcBef>
                <a:spcPts val="0"/>
              </a:spcBef>
              <a:spcAft>
                <a:spcPts val="0"/>
              </a:spcAft>
              <a:buClr>
                <a:srgbClr val="000000"/>
              </a:buClr>
              <a:buSzPts val="2200"/>
              <a:buChar char="●"/>
            </a:pPr>
            <a:r>
              <a:rPr lang="en" sz="2200">
                <a:solidFill>
                  <a:srgbClr val="000000"/>
                </a:solidFill>
              </a:rPr>
              <a:t>~$29K earnings gap between lowest and highest tiers</a:t>
            </a:r>
            <a:br>
              <a:rPr lang="en" sz="2200">
                <a:solidFill>
                  <a:srgbClr val="000000"/>
                </a:solidFill>
              </a:rPr>
            </a:br>
            <a:endParaRPr b="1" sz="2200"/>
          </a:p>
        </p:txBody>
      </p:sp>
      <p:grpSp>
        <p:nvGrpSpPr>
          <p:cNvPr id="1567" name="Google Shape;1567;p91"/>
          <p:cNvGrpSpPr/>
          <p:nvPr/>
        </p:nvGrpSpPr>
        <p:grpSpPr>
          <a:xfrm rot="5400000">
            <a:off x="596727" y="776873"/>
            <a:ext cx="369896" cy="333900"/>
            <a:chOff x="96076" y="654376"/>
            <a:chExt cx="369896" cy="333900"/>
          </a:xfrm>
        </p:grpSpPr>
        <p:cxnSp>
          <p:nvCxnSpPr>
            <p:cNvPr id="1568" name="Google Shape;1568;p91"/>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569" name="Google Shape;1569;p91"/>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570" name="Google Shape;1570;p91"/>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cxnSp>
        <p:nvCxnSpPr>
          <p:cNvPr id="1571" name="Google Shape;1571;p91"/>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572" name="Google Shape;1572;p91"/>
          <p:cNvCxnSpPr/>
          <p:nvPr/>
        </p:nvCxnSpPr>
        <p:spPr>
          <a:xfrm>
            <a:off x="1045950" y="334900"/>
            <a:ext cx="8098500" cy="0"/>
          </a:xfrm>
          <a:prstGeom prst="straightConnector1">
            <a:avLst/>
          </a:prstGeom>
          <a:noFill/>
          <a:ln cap="flat" cmpd="sng" w="9525">
            <a:solidFill>
              <a:schemeClr val="lt1"/>
            </a:solidFill>
            <a:prstDash val="solid"/>
            <a:round/>
            <a:headEnd len="sm" w="sm" type="none"/>
            <a:tailEnd len="sm" w="sm" type="none"/>
          </a:ln>
        </p:spPr>
      </p:cxnSp>
      <p:cxnSp>
        <p:nvCxnSpPr>
          <p:cNvPr id="1573" name="Google Shape;1573;p91"/>
          <p:cNvCxnSpPr/>
          <p:nvPr/>
        </p:nvCxnSpPr>
        <p:spPr>
          <a:xfrm>
            <a:off x="1045950" y="1307575"/>
            <a:ext cx="8098500" cy="0"/>
          </a:xfrm>
          <a:prstGeom prst="straightConnector1">
            <a:avLst/>
          </a:prstGeom>
          <a:noFill/>
          <a:ln cap="flat" cmpd="sng" w="9525">
            <a:solidFill>
              <a:schemeClr val="lt1"/>
            </a:solidFill>
            <a:prstDash val="solid"/>
            <a:round/>
            <a:headEnd len="sm" w="sm" type="none"/>
            <a:tailEnd len="sm" w="sm" type="none"/>
          </a:ln>
        </p:spPr>
      </p:cxnSp>
      <p:cxnSp>
        <p:nvCxnSpPr>
          <p:cNvPr id="1574" name="Google Shape;1574;p91"/>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grpSp>
        <p:nvGrpSpPr>
          <p:cNvPr id="1579" name="Google Shape;1579;p92"/>
          <p:cNvGrpSpPr/>
          <p:nvPr/>
        </p:nvGrpSpPr>
        <p:grpSpPr>
          <a:xfrm>
            <a:off x="1855425" y="2949254"/>
            <a:ext cx="5957975" cy="643500"/>
            <a:chOff x="1593000" y="2322568"/>
            <a:chExt cx="5957975" cy="643500"/>
          </a:xfrm>
        </p:grpSpPr>
        <p:sp>
          <p:nvSpPr>
            <p:cNvPr id="1580" name="Google Shape;1580;p92"/>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92"/>
            <p:cNvSpPr/>
            <p:nvPr/>
          </p:nvSpPr>
          <p:spPr>
            <a:xfrm flipH="1">
              <a:off x="2283025" y="2322575"/>
              <a:ext cx="1844400" cy="642600"/>
            </a:xfrm>
            <a:prstGeom prst="rect">
              <a:avLst/>
            </a:prstGeom>
            <a:solidFill>
              <a:srgbClr val="A729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92"/>
            <p:cNvSpPr/>
            <p:nvPr/>
          </p:nvSpPr>
          <p:spPr>
            <a:xfrm rot="-5400000">
              <a:off x="3501574" y="1934671"/>
              <a:ext cx="643356" cy="1419149"/>
            </a:xfrm>
            <a:prstGeom prst="flowChartOffpageConnector">
              <a:avLst/>
            </a:prstGeom>
            <a:solidFill>
              <a:srgbClr val="A729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92"/>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No time series</a:t>
              </a:r>
              <a:endParaRPr sz="1000">
                <a:solidFill>
                  <a:srgbClr val="FFFFFF"/>
                </a:solidFill>
                <a:latin typeface="Roboto"/>
                <a:ea typeface="Roboto"/>
                <a:cs typeface="Roboto"/>
                <a:sym typeface="Roboto"/>
              </a:endParaRPr>
            </a:p>
          </p:txBody>
        </p:sp>
        <p:sp>
          <p:nvSpPr>
            <p:cNvPr id="1584" name="Google Shape;1584;p92"/>
            <p:cNvSpPr/>
            <p:nvPr/>
          </p:nvSpPr>
          <p:spPr>
            <a:xfrm>
              <a:off x="1593000" y="2322568"/>
              <a:ext cx="690000" cy="642300"/>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92"/>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1586" name="Google Shape;1586;p92"/>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A7291E"/>
                </a:buClr>
                <a:buSzPts val="800"/>
                <a:buFont typeface="Roboto"/>
                <a:buChar char="●"/>
              </a:pPr>
              <a:r>
                <a:rPr lang="en" sz="800">
                  <a:solidFill>
                    <a:srgbClr val="A7291E"/>
                  </a:solidFill>
                  <a:latin typeface="Roboto"/>
                  <a:ea typeface="Roboto"/>
                  <a:cs typeface="Roboto"/>
                  <a:sym typeface="Roboto"/>
                </a:rPr>
                <a:t>Single cohort snapshot</a:t>
              </a:r>
              <a:endParaRPr sz="800">
                <a:solidFill>
                  <a:srgbClr val="A7291E"/>
                </a:solidFill>
                <a:latin typeface="Roboto"/>
                <a:ea typeface="Roboto"/>
                <a:cs typeface="Roboto"/>
                <a:sym typeface="Roboto"/>
              </a:endParaRPr>
            </a:p>
          </p:txBody>
        </p:sp>
      </p:grpSp>
      <p:grpSp>
        <p:nvGrpSpPr>
          <p:cNvPr id="1587" name="Google Shape;1587;p92"/>
          <p:cNvGrpSpPr/>
          <p:nvPr/>
        </p:nvGrpSpPr>
        <p:grpSpPr>
          <a:xfrm>
            <a:off x="1855425" y="2294136"/>
            <a:ext cx="5957975" cy="643500"/>
            <a:chOff x="1593000" y="2322568"/>
            <a:chExt cx="5957975" cy="643500"/>
          </a:xfrm>
        </p:grpSpPr>
        <p:sp>
          <p:nvSpPr>
            <p:cNvPr id="1588" name="Google Shape;1588;p92"/>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92"/>
            <p:cNvSpPr/>
            <p:nvPr/>
          </p:nvSpPr>
          <p:spPr>
            <a:xfrm flipH="1">
              <a:off x="2283025" y="2322575"/>
              <a:ext cx="1844400" cy="642600"/>
            </a:xfrm>
            <a:prstGeom prst="rect">
              <a:avLst/>
            </a:prstGeom>
            <a:solidFill>
              <a:srgbClr val="A729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92"/>
            <p:cNvSpPr/>
            <p:nvPr/>
          </p:nvSpPr>
          <p:spPr>
            <a:xfrm rot="-5400000">
              <a:off x="3501574" y="1934671"/>
              <a:ext cx="643356" cy="1419149"/>
            </a:xfrm>
            <a:prstGeom prst="flowChartOffpageConnector">
              <a:avLst/>
            </a:prstGeom>
            <a:solidFill>
              <a:srgbClr val="A729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92"/>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No deep learning</a:t>
              </a:r>
              <a:endParaRPr sz="1000">
                <a:solidFill>
                  <a:srgbClr val="FFFFFF"/>
                </a:solidFill>
                <a:latin typeface="Roboto"/>
                <a:ea typeface="Roboto"/>
                <a:cs typeface="Roboto"/>
                <a:sym typeface="Roboto"/>
              </a:endParaRPr>
            </a:p>
          </p:txBody>
        </p:sp>
        <p:sp>
          <p:nvSpPr>
            <p:cNvPr id="1592" name="Google Shape;1592;p92"/>
            <p:cNvSpPr/>
            <p:nvPr/>
          </p:nvSpPr>
          <p:spPr>
            <a:xfrm>
              <a:off x="1593000" y="2322568"/>
              <a:ext cx="690000" cy="642300"/>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92"/>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1594" name="Google Shape;1594;p92"/>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A7291E"/>
                </a:buClr>
                <a:buSzPts val="800"/>
                <a:buFont typeface="Roboto"/>
                <a:buChar char="●"/>
              </a:pPr>
              <a:r>
                <a:rPr lang="en" sz="800">
                  <a:solidFill>
                    <a:srgbClr val="A7291E"/>
                  </a:solidFill>
                  <a:latin typeface="Roboto"/>
                  <a:ea typeface="Roboto"/>
                  <a:cs typeface="Roboto"/>
                  <a:sym typeface="Roboto"/>
                </a:rPr>
                <a:t>RF already near ceiling</a:t>
              </a:r>
              <a:endParaRPr sz="800">
                <a:solidFill>
                  <a:srgbClr val="A7291E"/>
                </a:solidFill>
                <a:latin typeface="Roboto"/>
                <a:ea typeface="Roboto"/>
                <a:cs typeface="Roboto"/>
                <a:sym typeface="Roboto"/>
              </a:endParaRPr>
            </a:p>
          </p:txBody>
        </p:sp>
      </p:grpSp>
      <p:grpSp>
        <p:nvGrpSpPr>
          <p:cNvPr id="1595" name="Google Shape;1595;p92"/>
          <p:cNvGrpSpPr/>
          <p:nvPr/>
        </p:nvGrpSpPr>
        <p:grpSpPr>
          <a:xfrm>
            <a:off x="1855425" y="1639009"/>
            <a:ext cx="5957975" cy="643500"/>
            <a:chOff x="1593000" y="2322568"/>
            <a:chExt cx="5957975" cy="643500"/>
          </a:xfrm>
        </p:grpSpPr>
        <p:sp>
          <p:nvSpPr>
            <p:cNvPr id="1596" name="Google Shape;1596;p92"/>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92"/>
            <p:cNvSpPr/>
            <p:nvPr/>
          </p:nvSpPr>
          <p:spPr>
            <a:xfrm flipH="1">
              <a:off x="2283025" y="2322575"/>
              <a:ext cx="1844400" cy="642600"/>
            </a:xfrm>
            <a:prstGeom prst="rect">
              <a:avLst/>
            </a:prstGeom>
            <a:solidFill>
              <a:srgbClr val="A729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92"/>
            <p:cNvSpPr/>
            <p:nvPr/>
          </p:nvSpPr>
          <p:spPr>
            <a:xfrm rot="-5400000">
              <a:off x="3501574" y="1934671"/>
              <a:ext cx="643356" cy="1419149"/>
            </a:xfrm>
            <a:prstGeom prst="flowChartOffpageConnector">
              <a:avLst/>
            </a:prstGeom>
            <a:solidFill>
              <a:srgbClr val="A729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92"/>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No causal </a:t>
              </a:r>
              <a:r>
                <a:rPr lang="en" sz="1000">
                  <a:solidFill>
                    <a:srgbClr val="FFFFFF"/>
                  </a:solidFill>
                  <a:latin typeface="Roboto Medium"/>
                  <a:ea typeface="Roboto Medium"/>
                  <a:cs typeface="Roboto Medium"/>
                  <a:sym typeface="Roboto Medium"/>
                </a:rPr>
                <a:t>inference</a:t>
              </a:r>
              <a:r>
                <a:rPr lang="en" sz="1000">
                  <a:solidFill>
                    <a:srgbClr val="FFFFFF"/>
                  </a:solidFill>
                  <a:latin typeface="Roboto Medium"/>
                  <a:ea typeface="Roboto Medium"/>
                  <a:cs typeface="Roboto Medium"/>
                  <a:sym typeface="Roboto Medium"/>
                </a:rPr>
                <a:t> </a:t>
              </a:r>
              <a:endParaRPr sz="1000">
                <a:solidFill>
                  <a:srgbClr val="FFFFFF"/>
                </a:solidFill>
                <a:latin typeface="Roboto"/>
                <a:ea typeface="Roboto"/>
                <a:cs typeface="Roboto"/>
                <a:sym typeface="Roboto"/>
              </a:endParaRPr>
            </a:p>
          </p:txBody>
        </p:sp>
        <p:sp>
          <p:nvSpPr>
            <p:cNvPr id="1600" name="Google Shape;1600;p92"/>
            <p:cNvSpPr/>
            <p:nvPr/>
          </p:nvSpPr>
          <p:spPr>
            <a:xfrm>
              <a:off x="1593000" y="2322568"/>
              <a:ext cx="690000" cy="642300"/>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92"/>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1602" name="Google Shape;1602;p92"/>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A7291E"/>
                </a:buClr>
                <a:buSzPts val="800"/>
                <a:buFont typeface="Roboto"/>
                <a:buChar char="●"/>
              </a:pPr>
              <a:r>
                <a:rPr lang="en" sz="800">
                  <a:solidFill>
                    <a:srgbClr val="A7291E"/>
                  </a:solidFill>
                  <a:latin typeface="Roboto"/>
                  <a:ea typeface="Roboto"/>
                  <a:cs typeface="Roboto"/>
                  <a:sym typeface="Roboto"/>
                </a:rPr>
                <a:t>No natural experiment</a:t>
              </a:r>
              <a:endParaRPr sz="800">
                <a:solidFill>
                  <a:srgbClr val="A7291E"/>
                </a:solidFill>
                <a:latin typeface="Roboto"/>
                <a:ea typeface="Roboto"/>
                <a:cs typeface="Roboto"/>
                <a:sym typeface="Roboto"/>
              </a:endParaRPr>
            </a:p>
          </p:txBody>
        </p:sp>
      </p:grpSp>
      <p:sp>
        <p:nvSpPr>
          <p:cNvPr id="1603" name="Google Shape;1603;p92"/>
          <p:cNvSpPr txBox="1"/>
          <p:nvPr>
            <p:ph type="title"/>
          </p:nvPr>
        </p:nvSpPr>
        <p:spPr>
          <a:xfrm flipH="1">
            <a:off x="1046169" y="666261"/>
            <a:ext cx="7576500" cy="641400"/>
          </a:xfrm>
          <a:prstGeom prst="rect">
            <a:avLst/>
          </a:prstGeom>
        </p:spPr>
        <p:txBody>
          <a:bodyPr anchorCtr="0" anchor="ctr" bIns="91425" lIns="274300" spcFirstLastPara="1" rIns="91425" wrap="square" tIns="91425">
            <a:normAutofit/>
          </a:bodyPr>
          <a:lstStyle/>
          <a:p>
            <a:pPr indent="0" lvl="0" marL="0" rtl="0" algn="l">
              <a:spcBef>
                <a:spcPts val="0"/>
              </a:spcBef>
              <a:spcAft>
                <a:spcPts val="0"/>
              </a:spcAft>
              <a:buNone/>
            </a:pPr>
            <a:r>
              <a:rPr lang="en"/>
              <a:t>What we didn’t do</a:t>
            </a:r>
            <a:endParaRPr/>
          </a:p>
        </p:txBody>
      </p:sp>
      <p:grpSp>
        <p:nvGrpSpPr>
          <p:cNvPr id="1604" name="Google Shape;1604;p92"/>
          <p:cNvGrpSpPr/>
          <p:nvPr/>
        </p:nvGrpSpPr>
        <p:grpSpPr>
          <a:xfrm rot="5400000">
            <a:off x="596727" y="776873"/>
            <a:ext cx="369896" cy="333900"/>
            <a:chOff x="96076" y="654376"/>
            <a:chExt cx="369896" cy="333900"/>
          </a:xfrm>
        </p:grpSpPr>
        <p:cxnSp>
          <p:nvCxnSpPr>
            <p:cNvPr id="1605" name="Google Shape;1605;p92"/>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606" name="Google Shape;1606;p92"/>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607" name="Google Shape;1607;p92"/>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cxnSp>
        <p:nvCxnSpPr>
          <p:cNvPr id="1608" name="Google Shape;1608;p92"/>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609" name="Google Shape;1609;p92"/>
          <p:cNvCxnSpPr/>
          <p:nvPr/>
        </p:nvCxnSpPr>
        <p:spPr>
          <a:xfrm>
            <a:off x="1045950" y="334900"/>
            <a:ext cx="8098500" cy="0"/>
          </a:xfrm>
          <a:prstGeom prst="straightConnector1">
            <a:avLst/>
          </a:prstGeom>
          <a:noFill/>
          <a:ln cap="flat" cmpd="sng" w="9525">
            <a:solidFill>
              <a:schemeClr val="lt1"/>
            </a:solidFill>
            <a:prstDash val="solid"/>
            <a:round/>
            <a:headEnd len="sm" w="sm" type="none"/>
            <a:tailEnd len="sm" w="sm" type="none"/>
          </a:ln>
        </p:spPr>
      </p:cxnSp>
      <p:cxnSp>
        <p:nvCxnSpPr>
          <p:cNvPr id="1610" name="Google Shape;1610;p92"/>
          <p:cNvCxnSpPr/>
          <p:nvPr/>
        </p:nvCxnSpPr>
        <p:spPr>
          <a:xfrm>
            <a:off x="1045950" y="1307575"/>
            <a:ext cx="8098500" cy="0"/>
          </a:xfrm>
          <a:prstGeom prst="straightConnector1">
            <a:avLst/>
          </a:prstGeom>
          <a:noFill/>
          <a:ln cap="flat" cmpd="sng" w="9525">
            <a:solidFill>
              <a:schemeClr val="lt1"/>
            </a:solidFill>
            <a:prstDash val="solid"/>
            <a:round/>
            <a:headEnd len="sm" w="sm" type="none"/>
            <a:tailEnd len="sm" w="sm" type="none"/>
          </a:ln>
        </p:spPr>
      </p:cxnSp>
      <p:cxnSp>
        <p:nvCxnSpPr>
          <p:cNvPr id="1611" name="Google Shape;1611;p92"/>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grpSp>
        <p:nvGrpSpPr>
          <p:cNvPr id="1612" name="Google Shape;1612;p92"/>
          <p:cNvGrpSpPr/>
          <p:nvPr/>
        </p:nvGrpSpPr>
        <p:grpSpPr>
          <a:xfrm>
            <a:off x="1855425" y="3604379"/>
            <a:ext cx="5957975" cy="643500"/>
            <a:chOff x="1593000" y="2322568"/>
            <a:chExt cx="5957975" cy="643500"/>
          </a:xfrm>
        </p:grpSpPr>
        <p:sp>
          <p:nvSpPr>
            <p:cNvPr id="1613" name="Google Shape;1613;p92"/>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92"/>
            <p:cNvSpPr/>
            <p:nvPr/>
          </p:nvSpPr>
          <p:spPr>
            <a:xfrm flipH="1">
              <a:off x="2283025" y="2322575"/>
              <a:ext cx="1844400" cy="642600"/>
            </a:xfrm>
            <a:prstGeom prst="rect">
              <a:avLst/>
            </a:prstGeom>
            <a:solidFill>
              <a:srgbClr val="A729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92"/>
            <p:cNvSpPr/>
            <p:nvPr/>
          </p:nvSpPr>
          <p:spPr>
            <a:xfrm rot="-5400000">
              <a:off x="3501574" y="1934671"/>
              <a:ext cx="643356" cy="1419149"/>
            </a:xfrm>
            <a:prstGeom prst="flowChartOffpageConnector">
              <a:avLst/>
            </a:prstGeom>
            <a:solidFill>
              <a:srgbClr val="A729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92"/>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No COL adjustment</a:t>
              </a:r>
              <a:endParaRPr sz="1000">
                <a:solidFill>
                  <a:srgbClr val="FFFFFF"/>
                </a:solidFill>
                <a:latin typeface="Roboto Medium"/>
                <a:ea typeface="Roboto Medium"/>
                <a:cs typeface="Roboto Medium"/>
                <a:sym typeface="Roboto Medium"/>
              </a:endParaRPr>
            </a:p>
          </p:txBody>
        </p:sp>
        <p:sp>
          <p:nvSpPr>
            <p:cNvPr id="1617" name="Google Shape;1617;p92"/>
            <p:cNvSpPr/>
            <p:nvPr/>
          </p:nvSpPr>
          <p:spPr>
            <a:xfrm>
              <a:off x="1593000" y="2322568"/>
              <a:ext cx="690000" cy="642300"/>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92"/>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04</a:t>
              </a:r>
              <a:endParaRPr sz="2600">
                <a:solidFill>
                  <a:srgbClr val="FFFFFF"/>
                </a:solidFill>
                <a:latin typeface="Roboto Thin"/>
                <a:ea typeface="Roboto Thin"/>
                <a:cs typeface="Roboto Thin"/>
                <a:sym typeface="Roboto Thin"/>
              </a:endParaRPr>
            </a:p>
          </p:txBody>
        </p:sp>
        <p:sp>
          <p:nvSpPr>
            <p:cNvPr id="1619" name="Google Shape;1619;p92"/>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A7291E"/>
                </a:buClr>
                <a:buSzPts val="800"/>
                <a:buFont typeface="Roboto"/>
                <a:buChar char="●"/>
              </a:pPr>
              <a:r>
                <a:rPr lang="en" sz="800">
                  <a:solidFill>
                    <a:srgbClr val="A7291E"/>
                  </a:solidFill>
                  <a:latin typeface="Roboto"/>
                  <a:ea typeface="Roboto"/>
                  <a:cs typeface="Roboto"/>
                  <a:sym typeface="Roboto"/>
                </a:rPr>
                <a:t>Work Location Unknown</a:t>
              </a:r>
              <a:endParaRPr sz="800">
                <a:solidFill>
                  <a:srgbClr val="A7291E"/>
                </a:solidFill>
                <a:latin typeface="Roboto"/>
                <a:ea typeface="Roboto"/>
                <a:cs typeface="Roboto"/>
                <a:sym typeface="Roboto"/>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3" name="Shape 1623"/>
        <p:cNvGrpSpPr/>
        <p:nvPr/>
      </p:nvGrpSpPr>
      <p:grpSpPr>
        <a:xfrm>
          <a:off x="0" y="0"/>
          <a:ext cx="0" cy="0"/>
          <a:chOff x="0" y="0"/>
          <a:chExt cx="0" cy="0"/>
        </a:xfrm>
      </p:grpSpPr>
      <p:sp>
        <p:nvSpPr>
          <p:cNvPr id="1624" name="Google Shape;1624;p93"/>
          <p:cNvSpPr txBox="1"/>
          <p:nvPr>
            <p:ph type="title"/>
          </p:nvPr>
        </p:nvSpPr>
        <p:spPr>
          <a:xfrm flipH="1">
            <a:off x="1046169" y="666261"/>
            <a:ext cx="7576500" cy="641400"/>
          </a:xfrm>
          <a:prstGeom prst="rect">
            <a:avLst/>
          </a:prstGeom>
        </p:spPr>
        <p:txBody>
          <a:bodyPr anchorCtr="0" anchor="ctr" bIns="91425" lIns="274300" spcFirstLastPara="1" rIns="91425" wrap="square" tIns="91425">
            <a:normAutofit/>
          </a:bodyPr>
          <a:lstStyle/>
          <a:p>
            <a:pPr indent="0" lvl="0" marL="0" rtl="0" algn="l">
              <a:spcBef>
                <a:spcPts val="0"/>
              </a:spcBef>
              <a:spcAft>
                <a:spcPts val="0"/>
              </a:spcAft>
              <a:buNone/>
            </a:pPr>
            <a:r>
              <a:rPr lang="en"/>
              <a:t>Conclusion</a:t>
            </a:r>
            <a:endParaRPr/>
          </a:p>
        </p:txBody>
      </p:sp>
      <p:sp>
        <p:nvSpPr>
          <p:cNvPr id="1625" name="Google Shape;1625;p93"/>
          <p:cNvSpPr txBox="1"/>
          <p:nvPr>
            <p:ph idx="4" type="body"/>
          </p:nvPr>
        </p:nvSpPr>
        <p:spPr>
          <a:xfrm>
            <a:off x="1285875" y="1436450"/>
            <a:ext cx="7336800" cy="2586000"/>
          </a:xfrm>
          <a:prstGeom prst="rect">
            <a:avLst/>
          </a:prstGeom>
        </p:spPr>
        <p:txBody>
          <a:bodyPr anchorCtr="0" anchor="t" bIns="91425" lIns="0" spcFirstLastPara="1" rIns="0" wrap="square" tIns="0">
            <a:spAutoFit/>
          </a:bodyPr>
          <a:lstStyle/>
          <a:p>
            <a:pPr indent="-381000" lvl="0" marL="457200" rtl="0" algn="l">
              <a:spcBef>
                <a:spcPts val="1200"/>
              </a:spcBef>
              <a:spcAft>
                <a:spcPts val="0"/>
              </a:spcAft>
              <a:buClr>
                <a:srgbClr val="000000"/>
              </a:buClr>
              <a:buSzPts val="2400"/>
              <a:buFont typeface="Arial"/>
              <a:buChar char="●"/>
            </a:pPr>
            <a:r>
              <a:rPr lang="en" sz="2400">
                <a:solidFill>
                  <a:srgbClr val="000000"/>
                </a:solidFill>
              </a:rPr>
              <a:t>High predictive power </a:t>
            </a:r>
            <a:r>
              <a:rPr b="1" lang="en" sz="2400">
                <a:solidFill>
                  <a:srgbClr val="000000"/>
                </a:solidFill>
              </a:rPr>
              <a:t>and</a:t>
            </a:r>
            <a:r>
              <a:rPr lang="en" sz="2400">
                <a:solidFill>
                  <a:srgbClr val="000000"/>
                </a:solidFill>
              </a:rPr>
              <a:t> interpretabilit</a:t>
            </a:r>
            <a:r>
              <a:rPr lang="en" sz="2400">
                <a:solidFill>
                  <a:srgbClr val="000000"/>
                </a:solidFill>
              </a:rPr>
              <a:t>y</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Feature engineering validated by Lasso + RF agreement</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Results align with higher-ed labor economics</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Output is actionable for students, not just accurate</a:t>
            </a:r>
            <a:endParaRPr sz="2400">
              <a:solidFill>
                <a:srgbClr val="000000"/>
              </a:solidFill>
            </a:endParaRPr>
          </a:p>
        </p:txBody>
      </p:sp>
      <p:grpSp>
        <p:nvGrpSpPr>
          <p:cNvPr id="1626" name="Google Shape;1626;p93"/>
          <p:cNvGrpSpPr/>
          <p:nvPr/>
        </p:nvGrpSpPr>
        <p:grpSpPr>
          <a:xfrm rot="5400000">
            <a:off x="596727" y="776873"/>
            <a:ext cx="369896" cy="333900"/>
            <a:chOff x="96076" y="654376"/>
            <a:chExt cx="369896" cy="333900"/>
          </a:xfrm>
        </p:grpSpPr>
        <p:cxnSp>
          <p:nvCxnSpPr>
            <p:cNvPr id="1627" name="Google Shape;1627;p93"/>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628" name="Google Shape;1628;p93"/>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629" name="Google Shape;1629;p93"/>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cxnSp>
        <p:nvCxnSpPr>
          <p:cNvPr id="1630" name="Google Shape;1630;p93"/>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631" name="Google Shape;1631;p93"/>
          <p:cNvCxnSpPr/>
          <p:nvPr/>
        </p:nvCxnSpPr>
        <p:spPr>
          <a:xfrm>
            <a:off x="1045950" y="334900"/>
            <a:ext cx="8098500" cy="0"/>
          </a:xfrm>
          <a:prstGeom prst="straightConnector1">
            <a:avLst/>
          </a:prstGeom>
          <a:noFill/>
          <a:ln cap="flat" cmpd="sng" w="9525">
            <a:solidFill>
              <a:schemeClr val="lt1"/>
            </a:solidFill>
            <a:prstDash val="solid"/>
            <a:round/>
            <a:headEnd len="sm" w="sm" type="none"/>
            <a:tailEnd len="sm" w="sm" type="none"/>
          </a:ln>
        </p:spPr>
      </p:cxnSp>
      <p:cxnSp>
        <p:nvCxnSpPr>
          <p:cNvPr id="1632" name="Google Shape;1632;p93"/>
          <p:cNvCxnSpPr/>
          <p:nvPr/>
        </p:nvCxnSpPr>
        <p:spPr>
          <a:xfrm>
            <a:off x="1045950" y="1307575"/>
            <a:ext cx="8098500" cy="0"/>
          </a:xfrm>
          <a:prstGeom prst="straightConnector1">
            <a:avLst/>
          </a:prstGeom>
          <a:noFill/>
          <a:ln cap="flat" cmpd="sng" w="9525">
            <a:solidFill>
              <a:schemeClr val="lt1"/>
            </a:solidFill>
            <a:prstDash val="solid"/>
            <a:round/>
            <a:headEnd len="sm" w="sm" type="none"/>
            <a:tailEnd len="sm" w="sm" type="none"/>
          </a:ln>
        </p:spPr>
      </p:cxnSp>
      <p:cxnSp>
        <p:nvCxnSpPr>
          <p:cNvPr id="1633" name="Google Shape;1633;p93"/>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sp>
        <p:nvSpPr>
          <p:cNvPr id="1634" name="Google Shape;1634;p93"/>
          <p:cNvSpPr txBox="1"/>
          <p:nvPr/>
        </p:nvSpPr>
        <p:spPr>
          <a:xfrm>
            <a:off x="1285875" y="3661075"/>
            <a:ext cx="30000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100"/>
          </a:p>
        </p:txBody>
      </p:sp>
      <p:sp>
        <p:nvSpPr>
          <p:cNvPr id="1635" name="Google Shape;1635;p93"/>
          <p:cNvSpPr txBox="1"/>
          <p:nvPr/>
        </p:nvSpPr>
        <p:spPr>
          <a:xfrm>
            <a:off x="1285875" y="4151250"/>
            <a:ext cx="78069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500" u="sng"/>
              <a:t>This is a predictive model that explains itself, NOT a black box with good vibes.</a:t>
            </a:r>
            <a:endParaRPr b="1" sz="1500" u="sng"/>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83"/>
          <p:cNvSpPr txBox="1"/>
          <p:nvPr>
            <p:ph type="title"/>
          </p:nvPr>
        </p:nvSpPr>
        <p:spPr>
          <a:xfrm flipH="1">
            <a:off x="1046169" y="666261"/>
            <a:ext cx="7576500" cy="641400"/>
          </a:xfrm>
          <a:prstGeom prst="rect">
            <a:avLst/>
          </a:prstGeom>
        </p:spPr>
        <p:txBody>
          <a:bodyPr anchorCtr="0" anchor="ctr" bIns="91425" lIns="274300" spcFirstLastPara="1" rIns="91425" wrap="square" tIns="91425">
            <a:normAutofit/>
          </a:bodyPr>
          <a:lstStyle/>
          <a:p>
            <a:pPr indent="0" lvl="0" marL="0" rtl="0" algn="l">
              <a:spcBef>
                <a:spcPts val="0"/>
              </a:spcBef>
              <a:spcAft>
                <a:spcPts val="0"/>
              </a:spcAft>
              <a:buNone/>
            </a:pPr>
            <a:r>
              <a:rPr lang="en"/>
              <a:t>Objective &amp; Framing</a:t>
            </a:r>
            <a:endParaRPr/>
          </a:p>
        </p:txBody>
      </p:sp>
      <p:grpSp>
        <p:nvGrpSpPr>
          <p:cNvPr id="1433" name="Google Shape;1433;p83"/>
          <p:cNvGrpSpPr/>
          <p:nvPr/>
        </p:nvGrpSpPr>
        <p:grpSpPr>
          <a:xfrm rot="5400000">
            <a:off x="596727" y="776873"/>
            <a:ext cx="369896" cy="333900"/>
            <a:chOff x="96076" y="654376"/>
            <a:chExt cx="369896" cy="333900"/>
          </a:xfrm>
        </p:grpSpPr>
        <p:cxnSp>
          <p:nvCxnSpPr>
            <p:cNvPr id="1434" name="Google Shape;1434;p83"/>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435" name="Google Shape;1435;p83"/>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436" name="Google Shape;1436;p83"/>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cxnSp>
        <p:nvCxnSpPr>
          <p:cNvPr id="1437" name="Google Shape;1437;p83"/>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438" name="Google Shape;1438;p83"/>
          <p:cNvCxnSpPr/>
          <p:nvPr/>
        </p:nvCxnSpPr>
        <p:spPr>
          <a:xfrm>
            <a:off x="1045950" y="334900"/>
            <a:ext cx="8098500" cy="0"/>
          </a:xfrm>
          <a:prstGeom prst="straightConnector1">
            <a:avLst/>
          </a:prstGeom>
          <a:noFill/>
          <a:ln cap="flat" cmpd="sng" w="9525">
            <a:solidFill>
              <a:schemeClr val="lt1"/>
            </a:solidFill>
            <a:prstDash val="solid"/>
            <a:round/>
            <a:headEnd len="sm" w="sm" type="none"/>
            <a:tailEnd len="sm" w="sm" type="none"/>
          </a:ln>
        </p:spPr>
      </p:cxnSp>
      <p:cxnSp>
        <p:nvCxnSpPr>
          <p:cNvPr id="1439" name="Google Shape;1439;p83"/>
          <p:cNvCxnSpPr/>
          <p:nvPr/>
        </p:nvCxnSpPr>
        <p:spPr>
          <a:xfrm>
            <a:off x="1045950" y="1307575"/>
            <a:ext cx="8098500" cy="0"/>
          </a:xfrm>
          <a:prstGeom prst="straightConnector1">
            <a:avLst/>
          </a:prstGeom>
          <a:noFill/>
          <a:ln cap="flat" cmpd="sng" w="9525">
            <a:solidFill>
              <a:schemeClr val="lt1"/>
            </a:solidFill>
            <a:prstDash val="solid"/>
            <a:round/>
            <a:headEnd len="sm" w="sm" type="none"/>
            <a:tailEnd len="sm" w="sm" type="none"/>
          </a:ln>
        </p:spPr>
      </p:cxnSp>
      <p:cxnSp>
        <p:nvCxnSpPr>
          <p:cNvPr id="1440" name="Google Shape;1440;p83"/>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441" name="Google Shape;1441;p83"/>
          <p:cNvCxnSpPr>
            <a:stCxn id="1442" idx="2"/>
            <a:endCxn id="1443" idx="0"/>
          </p:cNvCxnSpPr>
          <p:nvPr/>
        </p:nvCxnSpPr>
        <p:spPr>
          <a:xfrm flipH="1" rot="-5400000">
            <a:off x="5286800" y="1685000"/>
            <a:ext cx="647700" cy="1559100"/>
          </a:xfrm>
          <a:prstGeom prst="bentConnector3">
            <a:avLst>
              <a:gd fmla="val 50008" name="adj1"/>
            </a:avLst>
          </a:prstGeom>
          <a:noFill/>
          <a:ln cap="flat" cmpd="sng" w="19050">
            <a:solidFill>
              <a:srgbClr val="C2C2C2"/>
            </a:solidFill>
            <a:prstDash val="solid"/>
            <a:miter lim="8000"/>
            <a:headEnd len="sm" w="sm" type="none"/>
            <a:tailEnd len="sm" w="sm" type="none"/>
          </a:ln>
        </p:spPr>
      </p:cxnSp>
      <p:cxnSp>
        <p:nvCxnSpPr>
          <p:cNvPr id="1444" name="Google Shape;1444;p83"/>
          <p:cNvCxnSpPr>
            <a:stCxn id="1445" idx="0"/>
            <a:endCxn id="1442" idx="2"/>
          </p:cNvCxnSpPr>
          <p:nvPr/>
        </p:nvCxnSpPr>
        <p:spPr>
          <a:xfrm rot="-5400000">
            <a:off x="3516375" y="1473900"/>
            <a:ext cx="647700" cy="1981500"/>
          </a:xfrm>
          <a:prstGeom prst="bentConnector3">
            <a:avLst>
              <a:gd fmla="val 50008" name="adj1"/>
            </a:avLst>
          </a:prstGeom>
          <a:noFill/>
          <a:ln cap="flat" cmpd="sng" w="19050">
            <a:solidFill>
              <a:srgbClr val="C2C2C2"/>
            </a:solidFill>
            <a:prstDash val="solid"/>
            <a:miter lim="8000"/>
            <a:headEnd len="sm" w="sm" type="none"/>
            <a:tailEnd len="sm" w="sm" type="none"/>
          </a:ln>
        </p:spPr>
      </p:cxnSp>
      <p:cxnSp>
        <p:nvCxnSpPr>
          <p:cNvPr id="1446" name="Google Shape;1446;p83"/>
          <p:cNvCxnSpPr>
            <a:stCxn id="1447" idx="0"/>
            <a:endCxn id="1445" idx="2"/>
          </p:cNvCxnSpPr>
          <p:nvPr/>
        </p:nvCxnSpPr>
        <p:spPr>
          <a:xfrm rot="-5400000">
            <a:off x="2375775" y="3839225"/>
            <a:ext cx="947400" cy="600"/>
          </a:xfrm>
          <a:prstGeom prst="bentConnector3">
            <a:avLst>
              <a:gd fmla="val 50007" name="adj1"/>
            </a:avLst>
          </a:prstGeom>
          <a:noFill/>
          <a:ln cap="flat" cmpd="sng" w="19050">
            <a:solidFill>
              <a:srgbClr val="C2C2C2"/>
            </a:solidFill>
            <a:prstDash val="solid"/>
            <a:miter lim="8000"/>
            <a:headEnd len="sm" w="sm" type="none"/>
            <a:tailEnd len="sm" w="sm" type="none"/>
          </a:ln>
        </p:spPr>
      </p:cxnSp>
      <p:cxnSp>
        <p:nvCxnSpPr>
          <p:cNvPr id="1448" name="Google Shape;1448;p83"/>
          <p:cNvCxnSpPr>
            <a:stCxn id="1449" idx="0"/>
            <a:endCxn id="1443" idx="2"/>
          </p:cNvCxnSpPr>
          <p:nvPr/>
        </p:nvCxnSpPr>
        <p:spPr>
          <a:xfrm rot="-5400000">
            <a:off x="5915775" y="3840125"/>
            <a:ext cx="949200" cy="600"/>
          </a:xfrm>
          <a:prstGeom prst="bentConnector3">
            <a:avLst>
              <a:gd fmla="val 50007" name="adj1"/>
            </a:avLst>
          </a:prstGeom>
          <a:noFill/>
          <a:ln cap="flat" cmpd="sng" w="19050">
            <a:solidFill>
              <a:srgbClr val="C2C2C2"/>
            </a:solidFill>
            <a:prstDash val="solid"/>
            <a:miter lim="8000"/>
            <a:headEnd len="sm" w="sm" type="none"/>
            <a:tailEnd len="sm" w="sm" type="none"/>
          </a:ln>
        </p:spPr>
      </p:cxnSp>
      <p:sp>
        <p:nvSpPr>
          <p:cNvPr id="1442" name="Google Shape;1442;p83"/>
          <p:cNvSpPr txBox="1"/>
          <p:nvPr/>
        </p:nvSpPr>
        <p:spPr>
          <a:xfrm>
            <a:off x="3500900" y="1499300"/>
            <a:ext cx="2660400" cy="641400"/>
          </a:xfrm>
          <a:prstGeom prst="rect">
            <a:avLst/>
          </a:prstGeom>
          <a:noFill/>
          <a:ln cap="flat" cmpd="sng" w="19050">
            <a:solidFill>
              <a:srgbClr val="A729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A7291E"/>
                </a:solidFill>
                <a:latin typeface="Roboto"/>
                <a:ea typeface="Roboto"/>
                <a:cs typeface="Roboto"/>
                <a:sym typeface="Roboto"/>
              </a:rPr>
              <a:t>Goal:</a:t>
            </a:r>
            <a:endParaRPr sz="1200">
              <a:solidFill>
                <a:srgbClr val="A7291E"/>
              </a:solidFill>
              <a:latin typeface="Roboto"/>
              <a:ea typeface="Roboto"/>
              <a:cs typeface="Roboto"/>
              <a:sym typeface="Roboto"/>
            </a:endParaRPr>
          </a:p>
          <a:p>
            <a:pPr indent="0" lvl="0" marL="0" rtl="0" algn="ctr">
              <a:spcBef>
                <a:spcPts val="0"/>
              </a:spcBef>
              <a:spcAft>
                <a:spcPts val="0"/>
              </a:spcAft>
              <a:buNone/>
            </a:pPr>
            <a:r>
              <a:rPr lang="en" sz="1000">
                <a:solidFill>
                  <a:schemeClr val="lt1"/>
                </a:solidFill>
                <a:latin typeface="Inter"/>
                <a:ea typeface="Inter"/>
                <a:cs typeface="Inter"/>
                <a:sym typeface="Inter"/>
              </a:rPr>
              <a:t>Predict 3-year post-graduation earnings for U.S. engineering programs and identify the drivers behind differences.</a:t>
            </a:r>
            <a:endParaRPr sz="1200">
              <a:solidFill>
                <a:srgbClr val="A7291E"/>
              </a:solidFill>
              <a:latin typeface="Roboto"/>
              <a:ea typeface="Roboto"/>
              <a:cs typeface="Roboto"/>
              <a:sym typeface="Roboto"/>
            </a:endParaRPr>
          </a:p>
        </p:txBody>
      </p:sp>
      <p:sp>
        <p:nvSpPr>
          <p:cNvPr id="1445" name="Google Shape;1445;p83"/>
          <p:cNvSpPr txBox="1"/>
          <p:nvPr/>
        </p:nvSpPr>
        <p:spPr>
          <a:xfrm>
            <a:off x="2080425" y="2788500"/>
            <a:ext cx="1538100" cy="577200"/>
          </a:xfrm>
          <a:prstGeom prst="rect">
            <a:avLst/>
          </a:prstGeom>
          <a:noFill/>
          <a:ln cap="flat" cmpd="sng" w="19050">
            <a:solidFill>
              <a:srgbClr val="A729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A7291E"/>
                </a:solidFill>
                <a:latin typeface="Roboto"/>
                <a:ea typeface="Roboto"/>
                <a:cs typeface="Roboto"/>
                <a:sym typeface="Roboto"/>
              </a:rPr>
              <a:t>Dataset: College Scorecard (tax-record earnings)</a:t>
            </a:r>
            <a:endParaRPr sz="1000">
              <a:solidFill>
                <a:srgbClr val="A7291E"/>
              </a:solidFill>
              <a:latin typeface="Roboto"/>
              <a:ea typeface="Roboto"/>
              <a:cs typeface="Roboto"/>
              <a:sym typeface="Roboto"/>
            </a:endParaRPr>
          </a:p>
        </p:txBody>
      </p:sp>
      <p:sp>
        <p:nvSpPr>
          <p:cNvPr id="1443" name="Google Shape;1443;p83"/>
          <p:cNvSpPr txBox="1"/>
          <p:nvPr/>
        </p:nvSpPr>
        <p:spPr>
          <a:xfrm>
            <a:off x="5621025" y="2788500"/>
            <a:ext cx="1538100" cy="577200"/>
          </a:xfrm>
          <a:prstGeom prst="rect">
            <a:avLst/>
          </a:prstGeom>
          <a:noFill/>
          <a:ln cap="flat" cmpd="sng" w="19050">
            <a:solidFill>
              <a:srgbClr val="A729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A7291E"/>
                </a:solidFill>
                <a:latin typeface="Roboto"/>
                <a:ea typeface="Roboto"/>
                <a:cs typeface="Roboto"/>
                <a:sym typeface="Roboto"/>
              </a:rPr>
              <a:t>Unit: Engineering Programs (8,880)</a:t>
            </a:r>
            <a:endParaRPr sz="1000">
              <a:solidFill>
                <a:srgbClr val="A7291E"/>
              </a:solidFill>
              <a:latin typeface="Roboto"/>
              <a:ea typeface="Roboto"/>
              <a:cs typeface="Roboto"/>
              <a:sym typeface="Roboto"/>
            </a:endParaRPr>
          </a:p>
        </p:txBody>
      </p:sp>
      <p:sp>
        <p:nvSpPr>
          <p:cNvPr id="1447" name="Google Shape;1447;p83"/>
          <p:cNvSpPr txBox="1"/>
          <p:nvPr/>
        </p:nvSpPr>
        <p:spPr>
          <a:xfrm>
            <a:off x="2080125" y="4313225"/>
            <a:ext cx="1538100" cy="369900"/>
          </a:xfrm>
          <a:prstGeom prst="rect">
            <a:avLst/>
          </a:prstGeom>
          <a:noFill/>
          <a:ln cap="flat" cmpd="sng" w="19050">
            <a:solidFill>
              <a:srgbClr val="A729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A7291E"/>
                </a:solidFill>
                <a:latin typeface="Roboto"/>
                <a:ea typeface="Roboto"/>
                <a:cs typeface="Roboto"/>
                <a:sym typeface="Roboto"/>
              </a:rPr>
              <a:t>Regression → Magnitude &amp; Drivers</a:t>
            </a:r>
            <a:endParaRPr sz="1000">
              <a:solidFill>
                <a:srgbClr val="A7291E"/>
              </a:solidFill>
              <a:latin typeface="Roboto"/>
              <a:ea typeface="Roboto"/>
              <a:cs typeface="Roboto"/>
              <a:sym typeface="Roboto"/>
            </a:endParaRPr>
          </a:p>
        </p:txBody>
      </p:sp>
      <p:sp>
        <p:nvSpPr>
          <p:cNvPr id="1449" name="Google Shape;1449;p83"/>
          <p:cNvSpPr txBox="1"/>
          <p:nvPr/>
        </p:nvSpPr>
        <p:spPr>
          <a:xfrm>
            <a:off x="5621025" y="4315025"/>
            <a:ext cx="1538100" cy="366300"/>
          </a:xfrm>
          <a:prstGeom prst="rect">
            <a:avLst/>
          </a:prstGeom>
          <a:noFill/>
          <a:ln cap="flat" cmpd="sng" w="19050">
            <a:solidFill>
              <a:srgbClr val="A729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A7291E"/>
                </a:solidFill>
                <a:latin typeface="Roboto"/>
                <a:ea typeface="Roboto"/>
                <a:cs typeface="Roboto"/>
                <a:sym typeface="Roboto"/>
              </a:rPr>
              <a:t>Classification → Earning tier prediction</a:t>
            </a:r>
            <a:endParaRPr sz="1000">
              <a:solidFill>
                <a:srgbClr val="A7291E"/>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grpSp>
        <p:nvGrpSpPr>
          <p:cNvPr id="1454" name="Google Shape;1454;p84"/>
          <p:cNvGrpSpPr/>
          <p:nvPr/>
        </p:nvGrpSpPr>
        <p:grpSpPr>
          <a:xfrm>
            <a:off x="6116009" y="1699398"/>
            <a:ext cx="2822076" cy="2925033"/>
            <a:chOff x="5632317" y="1189775"/>
            <a:chExt cx="3305700" cy="3426301"/>
          </a:xfrm>
        </p:grpSpPr>
        <p:sp>
          <p:nvSpPr>
            <p:cNvPr id="1455" name="Google Shape;1455;p84"/>
            <p:cNvSpPr/>
            <p:nvPr/>
          </p:nvSpPr>
          <p:spPr>
            <a:xfrm>
              <a:off x="5632317" y="1189775"/>
              <a:ext cx="3305700" cy="669000"/>
            </a:xfrm>
            <a:prstGeom prst="chevron">
              <a:avLst>
                <a:gd fmla="val 50000" name="adj"/>
              </a:avLst>
            </a:prstGeom>
            <a:solidFill>
              <a:srgbClr val="D83729"/>
            </a:solidFill>
            <a:ln>
              <a:noFill/>
            </a:ln>
          </p:spPr>
          <p:txBody>
            <a:bodyPr anchorCtr="0" anchor="ctr" bIns="78050" lIns="78050" spcFirstLastPara="1" rIns="78050" wrap="square" tIns="78050">
              <a:noAutofit/>
            </a:bodyPr>
            <a:lstStyle/>
            <a:p>
              <a:pPr indent="0" lvl="0" marL="0" rtl="0" algn="ctr">
                <a:spcBef>
                  <a:spcPts val="0"/>
                </a:spcBef>
                <a:spcAft>
                  <a:spcPts val="0"/>
                </a:spcAft>
                <a:buNone/>
              </a:pPr>
              <a:r>
                <a:rPr lang="en" sz="1195">
                  <a:solidFill>
                    <a:srgbClr val="FFFFFF"/>
                  </a:solidFill>
                  <a:latin typeface="Roboto"/>
                  <a:ea typeface="Roboto"/>
                  <a:cs typeface="Roboto"/>
                  <a:sym typeface="Roboto"/>
                </a:rPr>
                <a:t>Outcome (3 Year earnings)</a:t>
              </a:r>
              <a:endParaRPr sz="1195">
                <a:solidFill>
                  <a:srgbClr val="FFFFFF"/>
                </a:solidFill>
                <a:latin typeface="Roboto"/>
                <a:ea typeface="Roboto"/>
                <a:cs typeface="Roboto"/>
                <a:sym typeface="Roboto"/>
              </a:endParaRPr>
            </a:p>
          </p:txBody>
        </p:sp>
        <p:sp>
          <p:nvSpPr>
            <p:cNvPr id="1456" name="Google Shape;1456;p84"/>
            <p:cNvSpPr txBox="1"/>
            <p:nvPr/>
          </p:nvSpPr>
          <p:spPr>
            <a:xfrm>
              <a:off x="6326666" y="1858776"/>
              <a:ext cx="2611200" cy="2757300"/>
            </a:xfrm>
            <a:prstGeom prst="rect">
              <a:avLst/>
            </a:prstGeom>
            <a:noFill/>
            <a:ln>
              <a:noFill/>
            </a:ln>
          </p:spPr>
          <p:txBody>
            <a:bodyPr anchorCtr="0" anchor="t" bIns="78050" lIns="78050" spcFirstLastPara="1" rIns="78050" wrap="square" tIns="78050">
              <a:noAutofit/>
            </a:bodyPr>
            <a:lstStyle/>
            <a:p>
              <a:pPr indent="0" lvl="0" marL="0" rtl="0" algn="l">
                <a:lnSpc>
                  <a:spcPct val="115000"/>
                </a:lnSpc>
                <a:spcBef>
                  <a:spcPts val="0"/>
                </a:spcBef>
                <a:spcAft>
                  <a:spcPts val="0"/>
                </a:spcAft>
                <a:buNone/>
              </a:pPr>
              <a:r>
                <a:t/>
              </a:r>
              <a:endParaRPr sz="850">
                <a:solidFill>
                  <a:schemeClr val="lt1"/>
                </a:solidFill>
                <a:latin typeface="Inter"/>
                <a:ea typeface="Inter"/>
                <a:cs typeface="Inter"/>
                <a:sym typeface="Inter"/>
              </a:endParaRPr>
            </a:p>
            <a:p>
              <a:pPr indent="-282583" lvl="0" marL="457200" rtl="0" algn="l">
                <a:lnSpc>
                  <a:spcPct val="115000"/>
                </a:lnSpc>
                <a:spcBef>
                  <a:spcPts val="0"/>
                </a:spcBef>
                <a:spcAft>
                  <a:spcPts val="0"/>
                </a:spcAft>
                <a:buClr>
                  <a:schemeClr val="lt1"/>
                </a:buClr>
                <a:buSzPts val="850"/>
                <a:buFont typeface="Inter"/>
                <a:buChar char="●"/>
              </a:pPr>
              <a:r>
                <a:rPr lang="en" sz="850">
                  <a:solidFill>
                    <a:schemeClr val="lt1"/>
                  </a:solidFill>
                  <a:latin typeface="Inter"/>
                  <a:ea typeface="Inter"/>
                  <a:cs typeface="Inter"/>
                  <a:sym typeface="Inter"/>
                </a:rPr>
                <a:t>Most complete </a:t>
              </a:r>
              <a:endParaRPr sz="850">
                <a:solidFill>
                  <a:schemeClr val="lt1"/>
                </a:solidFill>
                <a:latin typeface="Inter"/>
                <a:ea typeface="Inter"/>
                <a:cs typeface="Inter"/>
                <a:sym typeface="Inter"/>
              </a:endParaRPr>
            </a:p>
            <a:p>
              <a:pPr indent="-282583" lvl="0" marL="457200" rtl="0" algn="l">
                <a:lnSpc>
                  <a:spcPct val="115000"/>
                </a:lnSpc>
                <a:spcBef>
                  <a:spcPts val="0"/>
                </a:spcBef>
                <a:spcAft>
                  <a:spcPts val="0"/>
                </a:spcAft>
                <a:buClr>
                  <a:schemeClr val="lt1"/>
                </a:buClr>
                <a:buSzPts val="850"/>
                <a:buFont typeface="Inter"/>
                <a:buChar char="●"/>
              </a:pPr>
              <a:r>
                <a:rPr lang="en" sz="850">
                  <a:solidFill>
                    <a:schemeClr val="lt1"/>
                  </a:solidFill>
                  <a:latin typeface="Inter"/>
                  <a:ea typeface="Inter"/>
                  <a:cs typeface="Inter"/>
                  <a:sym typeface="Inter"/>
                </a:rPr>
                <a:t>Early-career signal</a:t>
              </a:r>
              <a:endParaRPr sz="850">
                <a:solidFill>
                  <a:schemeClr val="lt1"/>
                </a:solidFill>
                <a:latin typeface="Inter"/>
                <a:ea typeface="Inter"/>
                <a:cs typeface="Inter"/>
                <a:sym typeface="Inter"/>
              </a:endParaRPr>
            </a:p>
            <a:p>
              <a:pPr indent="-282583" lvl="0" marL="457200" rtl="0" algn="l">
                <a:lnSpc>
                  <a:spcPct val="115000"/>
                </a:lnSpc>
                <a:spcBef>
                  <a:spcPts val="0"/>
                </a:spcBef>
                <a:spcAft>
                  <a:spcPts val="0"/>
                </a:spcAft>
                <a:buClr>
                  <a:schemeClr val="lt1"/>
                </a:buClr>
                <a:buSzPts val="850"/>
                <a:buFont typeface="Inter"/>
                <a:buChar char="●"/>
              </a:pPr>
              <a:r>
                <a:rPr lang="en" sz="850">
                  <a:solidFill>
                    <a:schemeClr val="lt1"/>
                  </a:solidFill>
                  <a:latin typeface="Inter"/>
                  <a:ea typeface="Inter"/>
                  <a:cs typeface="Inter"/>
                  <a:sym typeface="Inter"/>
                </a:rPr>
                <a:t>Limitation: no long-run trajectory</a:t>
              </a:r>
              <a:endParaRPr sz="850">
                <a:solidFill>
                  <a:schemeClr val="lt1"/>
                </a:solidFill>
                <a:latin typeface="Inter"/>
                <a:ea typeface="Inter"/>
                <a:cs typeface="Inter"/>
                <a:sym typeface="Inter"/>
              </a:endParaRPr>
            </a:p>
            <a:p>
              <a:pPr indent="0" lvl="0" marL="0" rtl="0" algn="l">
                <a:lnSpc>
                  <a:spcPct val="115000"/>
                </a:lnSpc>
                <a:spcBef>
                  <a:spcPts val="0"/>
                </a:spcBef>
                <a:spcAft>
                  <a:spcPts val="0"/>
                </a:spcAft>
                <a:buNone/>
              </a:pPr>
              <a:r>
                <a:t/>
              </a:r>
              <a:endParaRPr sz="850">
                <a:solidFill>
                  <a:schemeClr val="lt1"/>
                </a:solidFill>
                <a:latin typeface="Inter"/>
                <a:ea typeface="Inter"/>
                <a:cs typeface="Inter"/>
                <a:sym typeface="Inter"/>
              </a:endParaRPr>
            </a:p>
            <a:p>
              <a:pPr indent="0" lvl="0" marL="457200" rtl="0" algn="l">
                <a:lnSpc>
                  <a:spcPct val="115000"/>
                </a:lnSpc>
                <a:spcBef>
                  <a:spcPts val="0"/>
                </a:spcBef>
                <a:spcAft>
                  <a:spcPts val="0"/>
                </a:spcAft>
                <a:buNone/>
              </a:pPr>
              <a:r>
                <a:t/>
              </a:r>
              <a:endParaRPr sz="850">
                <a:solidFill>
                  <a:schemeClr val="lt1"/>
                </a:solidFill>
                <a:latin typeface="Inter"/>
                <a:ea typeface="Inter"/>
                <a:cs typeface="Inter"/>
                <a:sym typeface="Inter"/>
              </a:endParaRPr>
            </a:p>
            <a:p>
              <a:pPr indent="0" lvl="0" marL="0" rtl="0" algn="l">
                <a:lnSpc>
                  <a:spcPct val="115000"/>
                </a:lnSpc>
                <a:spcBef>
                  <a:spcPts val="0"/>
                </a:spcBef>
                <a:spcAft>
                  <a:spcPts val="0"/>
                </a:spcAft>
                <a:buNone/>
              </a:pPr>
              <a:r>
                <a:t/>
              </a:r>
              <a:endParaRPr sz="850">
                <a:solidFill>
                  <a:schemeClr val="lt1"/>
                </a:solidFill>
                <a:latin typeface="Inter"/>
                <a:ea typeface="Inter"/>
                <a:cs typeface="Inter"/>
                <a:sym typeface="Inter"/>
              </a:endParaRPr>
            </a:p>
            <a:p>
              <a:pPr indent="0" lvl="0" marL="628813" rtl="0" algn="l">
                <a:lnSpc>
                  <a:spcPct val="115000"/>
                </a:lnSpc>
                <a:spcBef>
                  <a:spcPts val="0"/>
                </a:spcBef>
                <a:spcAft>
                  <a:spcPts val="0"/>
                </a:spcAft>
                <a:buNone/>
              </a:pPr>
              <a:r>
                <a:t/>
              </a:r>
              <a:endParaRPr sz="850">
                <a:solidFill>
                  <a:schemeClr val="lt1"/>
                </a:solidFill>
                <a:latin typeface="Inter"/>
                <a:ea typeface="Inter"/>
                <a:cs typeface="Inter"/>
                <a:sym typeface="Inter"/>
              </a:endParaRPr>
            </a:p>
            <a:p>
              <a:pPr indent="0" lvl="0" marL="0" rtl="0" algn="l">
                <a:lnSpc>
                  <a:spcPct val="115000"/>
                </a:lnSpc>
                <a:spcBef>
                  <a:spcPts val="0"/>
                </a:spcBef>
                <a:spcAft>
                  <a:spcPts val="0"/>
                </a:spcAft>
                <a:buNone/>
              </a:pPr>
              <a:r>
                <a:t/>
              </a:r>
              <a:endParaRPr sz="1024">
                <a:latin typeface="Roboto"/>
                <a:ea typeface="Roboto"/>
                <a:cs typeface="Roboto"/>
                <a:sym typeface="Roboto"/>
              </a:endParaRPr>
            </a:p>
          </p:txBody>
        </p:sp>
      </p:grpSp>
      <p:grpSp>
        <p:nvGrpSpPr>
          <p:cNvPr id="1457" name="Google Shape;1457;p84"/>
          <p:cNvGrpSpPr/>
          <p:nvPr/>
        </p:nvGrpSpPr>
        <p:grpSpPr>
          <a:xfrm>
            <a:off x="1307700" y="1699581"/>
            <a:ext cx="3027989" cy="2973197"/>
            <a:chOff x="0" y="1189989"/>
            <a:chExt cx="3546900" cy="3482719"/>
          </a:xfrm>
        </p:grpSpPr>
        <p:sp>
          <p:nvSpPr>
            <p:cNvPr id="1458" name="Google Shape;1458;p84"/>
            <p:cNvSpPr/>
            <p:nvPr/>
          </p:nvSpPr>
          <p:spPr>
            <a:xfrm>
              <a:off x="0" y="1189989"/>
              <a:ext cx="3546900" cy="669000"/>
            </a:xfrm>
            <a:prstGeom prst="homePlate">
              <a:avLst>
                <a:gd fmla="val 50000" name="adj"/>
              </a:avLst>
            </a:prstGeom>
            <a:solidFill>
              <a:srgbClr val="801F17"/>
            </a:solidFill>
            <a:ln>
              <a:noFill/>
            </a:ln>
          </p:spPr>
          <p:txBody>
            <a:bodyPr anchorCtr="0" anchor="ctr" bIns="78050" lIns="78050" spcFirstLastPara="1" rIns="78050" wrap="square" tIns="78050">
              <a:noAutofit/>
            </a:bodyPr>
            <a:lstStyle/>
            <a:p>
              <a:pPr indent="0" lvl="0" marL="0" rtl="0" algn="l">
                <a:spcBef>
                  <a:spcPts val="0"/>
                </a:spcBef>
                <a:spcAft>
                  <a:spcPts val="0"/>
                </a:spcAft>
                <a:buNone/>
              </a:pPr>
              <a:r>
                <a:rPr lang="en" sz="1195">
                  <a:solidFill>
                    <a:srgbClr val="FFFFFF"/>
                  </a:solidFill>
                  <a:latin typeface="Roboto"/>
                  <a:ea typeface="Roboto"/>
                  <a:cs typeface="Roboto"/>
                  <a:sym typeface="Roboto"/>
                </a:rPr>
                <a:t>College Scorecard</a:t>
              </a:r>
              <a:endParaRPr sz="1195">
                <a:solidFill>
                  <a:srgbClr val="FFFFFF"/>
                </a:solidFill>
                <a:latin typeface="Roboto"/>
                <a:ea typeface="Roboto"/>
                <a:cs typeface="Roboto"/>
                <a:sym typeface="Roboto"/>
              </a:endParaRPr>
            </a:p>
          </p:txBody>
        </p:sp>
        <p:sp>
          <p:nvSpPr>
            <p:cNvPr id="1459" name="Google Shape;1459;p84"/>
            <p:cNvSpPr txBox="1"/>
            <p:nvPr/>
          </p:nvSpPr>
          <p:spPr>
            <a:xfrm>
              <a:off x="655353" y="2093608"/>
              <a:ext cx="2236200" cy="2579100"/>
            </a:xfrm>
            <a:prstGeom prst="rect">
              <a:avLst/>
            </a:prstGeom>
            <a:noFill/>
            <a:ln>
              <a:noFill/>
            </a:ln>
          </p:spPr>
          <p:txBody>
            <a:bodyPr anchorCtr="0" anchor="t" bIns="78050" lIns="78050" spcFirstLastPara="1" rIns="78050" wrap="square" tIns="78050">
              <a:noAutofit/>
            </a:bodyPr>
            <a:lstStyle/>
            <a:p>
              <a:pPr indent="-368391" lvl="0" marL="628813" rtl="0" algn="l">
                <a:lnSpc>
                  <a:spcPct val="115000"/>
                </a:lnSpc>
                <a:spcBef>
                  <a:spcPts val="0"/>
                </a:spcBef>
                <a:spcAft>
                  <a:spcPts val="0"/>
                </a:spcAft>
                <a:buClr>
                  <a:schemeClr val="lt1"/>
                </a:buClr>
                <a:buSzPts val="850"/>
                <a:buFont typeface="Inter"/>
                <a:buChar char="●"/>
              </a:pPr>
              <a:r>
                <a:rPr lang="en" sz="850">
                  <a:solidFill>
                    <a:schemeClr val="lt1"/>
                  </a:solidFill>
                  <a:latin typeface="Inter"/>
                  <a:ea typeface="Inter"/>
                  <a:cs typeface="Inter"/>
                  <a:sym typeface="Inter"/>
                </a:rPr>
                <a:t>Federal, tax-linked earnings (not surveys)</a:t>
              </a:r>
              <a:endParaRPr sz="850">
                <a:solidFill>
                  <a:schemeClr val="lt1"/>
                </a:solidFill>
                <a:latin typeface="Inter"/>
                <a:ea typeface="Inter"/>
                <a:cs typeface="Inter"/>
                <a:sym typeface="Inter"/>
              </a:endParaRPr>
            </a:p>
            <a:p>
              <a:pPr indent="-368391" lvl="0" marL="628813" rtl="0" algn="l">
                <a:lnSpc>
                  <a:spcPct val="115000"/>
                </a:lnSpc>
                <a:spcBef>
                  <a:spcPts val="0"/>
                </a:spcBef>
                <a:spcAft>
                  <a:spcPts val="0"/>
                </a:spcAft>
                <a:buClr>
                  <a:schemeClr val="lt1"/>
                </a:buClr>
                <a:buSzPts val="850"/>
                <a:buFont typeface="Inter"/>
                <a:buChar char="●"/>
              </a:pPr>
              <a:r>
                <a:rPr lang="en" sz="850">
                  <a:solidFill>
                    <a:schemeClr val="lt1"/>
                  </a:solidFill>
                  <a:latin typeface="Inter"/>
                  <a:ea typeface="Inter"/>
                  <a:cs typeface="Inter"/>
                  <a:sym typeface="Inter"/>
                </a:rPr>
                <a:t>Large N → ML viable</a:t>
              </a:r>
              <a:endParaRPr sz="850">
                <a:solidFill>
                  <a:schemeClr val="lt1"/>
                </a:solidFill>
                <a:latin typeface="Inter"/>
                <a:ea typeface="Inter"/>
                <a:cs typeface="Inter"/>
                <a:sym typeface="Inter"/>
              </a:endParaRPr>
            </a:p>
            <a:p>
              <a:pPr indent="-368391" lvl="0" marL="628813" rtl="0" algn="l">
                <a:lnSpc>
                  <a:spcPct val="115000"/>
                </a:lnSpc>
                <a:spcBef>
                  <a:spcPts val="0"/>
                </a:spcBef>
                <a:spcAft>
                  <a:spcPts val="0"/>
                </a:spcAft>
                <a:buClr>
                  <a:schemeClr val="lt1"/>
                </a:buClr>
                <a:buSzPts val="850"/>
                <a:buFont typeface="Inter"/>
                <a:buChar char="●"/>
              </a:pPr>
              <a:r>
                <a:rPr lang="en" sz="850">
                  <a:solidFill>
                    <a:schemeClr val="lt1"/>
                  </a:solidFill>
                  <a:latin typeface="Inter"/>
                  <a:ea typeface="Inter"/>
                  <a:cs typeface="Inter"/>
                  <a:sym typeface="Inter"/>
                </a:rPr>
                <a:t>Public + reproducible</a:t>
              </a:r>
              <a:endParaRPr sz="850">
                <a:solidFill>
                  <a:schemeClr val="lt1"/>
                </a:solidFill>
                <a:latin typeface="Inter"/>
                <a:ea typeface="Inter"/>
                <a:cs typeface="Inter"/>
                <a:sym typeface="Inter"/>
              </a:endParaRPr>
            </a:p>
            <a:p>
              <a:pPr indent="0" lvl="0" marL="0" rtl="0" algn="l">
                <a:lnSpc>
                  <a:spcPct val="115000"/>
                </a:lnSpc>
                <a:spcBef>
                  <a:spcPts val="0"/>
                </a:spcBef>
                <a:spcAft>
                  <a:spcPts val="0"/>
                </a:spcAft>
                <a:buNone/>
              </a:pPr>
              <a:r>
                <a:t/>
              </a:r>
              <a:endParaRPr sz="1024">
                <a:latin typeface="Roboto"/>
                <a:ea typeface="Roboto"/>
                <a:cs typeface="Roboto"/>
                <a:sym typeface="Roboto"/>
              </a:endParaRPr>
            </a:p>
          </p:txBody>
        </p:sp>
      </p:grpSp>
      <p:sp>
        <p:nvSpPr>
          <p:cNvPr id="1460" name="Google Shape;1460;p84"/>
          <p:cNvSpPr txBox="1"/>
          <p:nvPr>
            <p:ph type="title"/>
          </p:nvPr>
        </p:nvSpPr>
        <p:spPr>
          <a:xfrm flipH="1">
            <a:off x="1046169" y="666261"/>
            <a:ext cx="7576500" cy="641400"/>
          </a:xfrm>
          <a:prstGeom prst="rect">
            <a:avLst/>
          </a:prstGeom>
        </p:spPr>
        <p:txBody>
          <a:bodyPr anchorCtr="0" anchor="ctr" bIns="91425" lIns="274300" spcFirstLastPara="1" rIns="91425" wrap="square" tIns="91425">
            <a:normAutofit/>
          </a:bodyPr>
          <a:lstStyle/>
          <a:p>
            <a:pPr indent="0" lvl="0" marL="0" rtl="0" algn="l">
              <a:spcBef>
                <a:spcPts val="0"/>
              </a:spcBef>
              <a:spcAft>
                <a:spcPts val="0"/>
              </a:spcAft>
              <a:buNone/>
            </a:pPr>
            <a:r>
              <a:rPr lang="en"/>
              <a:t>Data &amp; Outcome Decisions</a:t>
            </a:r>
            <a:endParaRPr/>
          </a:p>
        </p:txBody>
      </p:sp>
      <p:grpSp>
        <p:nvGrpSpPr>
          <p:cNvPr id="1461" name="Google Shape;1461;p84"/>
          <p:cNvGrpSpPr/>
          <p:nvPr/>
        </p:nvGrpSpPr>
        <p:grpSpPr>
          <a:xfrm>
            <a:off x="3821168" y="1699398"/>
            <a:ext cx="2822076" cy="2973431"/>
            <a:chOff x="2944204" y="1189775"/>
            <a:chExt cx="3305700" cy="3482993"/>
          </a:xfrm>
        </p:grpSpPr>
        <p:sp>
          <p:nvSpPr>
            <p:cNvPr id="1462" name="Google Shape;1462;p84"/>
            <p:cNvSpPr/>
            <p:nvPr/>
          </p:nvSpPr>
          <p:spPr>
            <a:xfrm>
              <a:off x="2944204" y="1189775"/>
              <a:ext cx="3305700" cy="669000"/>
            </a:xfrm>
            <a:prstGeom prst="chevron">
              <a:avLst>
                <a:gd fmla="val 50000" name="adj"/>
              </a:avLst>
            </a:prstGeom>
            <a:solidFill>
              <a:srgbClr val="B02B20"/>
            </a:solidFill>
            <a:ln>
              <a:noFill/>
            </a:ln>
          </p:spPr>
          <p:txBody>
            <a:bodyPr anchorCtr="0" anchor="ctr" bIns="78050" lIns="78050" spcFirstLastPara="1" rIns="78050" wrap="square" tIns="78050">
              <a:noAutofit/>
            </a:bodyPr>
            <a:lstStyle/>
            <a:p>
              <a:pPr indent="0" lvl="0" marL="0" rtl="0" algn="ctr">
                <a:spcBef>
                  <a:spcPts val="0"/>
                </a:spcBef>
                <a:spcAft>
                  <a:spcPts val="0"/>
                </a:spcAft>
                <a:buNone/>
              </a:pPr>
              <a:r>
                <a:rPr lang="en" sz="1195">
                  <a:solidFill>
                    <a:srgbClr val="FFFFFF"/>
                  </a:solidFill>
                  <a:latin typeface="Roboto"/>
                  <a:ea typeface="Roboto"/>
                  <a:cs typeface="Roboto"/>
                  <a:sym typeface="Roboto"/>
                </a:rPr>
                <a:t>Scope Choices</a:t>
              </a:r>
              <a:endParaRPr sz="1195">
                <a:solidFill>
                  <a:srgbClr val="FFFFFF"/>
                </a:solidFill>
                <a:latin typeface="Roboto"/>
                <a:ea typeface="Roboto"/>
                <a:cs typeface="Roboto"/>
                <a:sym typeface="Roboto"/>
              </a:endParaRPr>
            </a:p>
          </p:txBody>
        </p:sp>
        <p:sp>
          <p:nvSpPr>
            <p:cNvPr id="1463" name="Google Shape;1463;p84"/>
            <p:cNvSpPr txBox="1"/>
            <p:nvPr/>
          </p:nvSpPr>
          <p:spPr>
            <a:xfrm>
              <a:off x="3478944" y="1870168"/>
              <a:ext cx="2236200" cy="2802600"/>
            </a:xfrm>
            <a:prstGeom prst="rect">
              <a:avLst/>
            </a:prstGeom>
            <a:noFill/>
            <a:ln>
              <a:noFill/>
            </a:ln>
          </p:spPr>
          <p:txBody>
            <a:bodyPr anchorCtr="0" anchor="t" bIns="78050" lIns="78050" spcFirstLastPara="1" rIns="78050" wrap="square" tIns="78050">
              <a:noAutofit/>
            </a:bodyPr>
            <a:lstStyle/>
            <a:p>
              <a:pPr indent="0" lvl="0" marL="0" rtl="0" algn="l">
                <a:lnSpc>
                  <a:spcPct val="115000"/>
                </a:lnSpc>
                <a:spcBef>
                  <a:spcPts val="0"/>
                </a:spcBef>
                <a:spcAft>
                  <a:spcPts val="0"/>
                </a:spcAft>
                <a:buNone/>
              </a:pPr>
              <a:r>
                <a:t/>
              </a:r>
              <a:endParaRPr sz="850">
                <a:solidFill>
                  <a:schemeClr val="lt1"/>
                </a:solidFill>
                <a:latin typeface="Inter"/>
                <a:ea typeface="Inter"/>
                <a:cs typeface="Inter"/>
                <a:sym typeface="Inter"/>
              </a:endParaRPr>
            </a:p>
            <a:p>
              <a:pPr indent="-368391" lvl="0" marL="628813" rtl="0" algn="l">
                <a:lnSpc>
                  <a:spcPct val="115000"/>
                </a:lnSpc>
                <a:spcBef>
                  <a:spcPts val="0"/>
                </a:spcBef>
                <a:spcAft>
                  <a:spcPts val="0"/>
                </a:spcAft>
                <a:buClr>
                  <a:schemeClr val="lt1"/>
                </a:buClr>
                <a:buSzPts val="850"/>
                <a:buFont typeface="Inter"/>
                <a:buChar char="●"/>
              </a:pPr>
              <a:r>
                <a:rPr lang="en" sz="850">
                  <a:solidFill>
                    <a:schemeClr val="lt1"/>
                  </a:solidFill>
                  <a:latin typeface="Inter"/>
                  <a:ea typeface="Inter"/>
                  <a:cs typeface="Inter"/>
                  <a:sym typeface="Inter"/>
                </a:rPr>
                <a:t>Engineering only → consistent labor market signal</a:t>
              </a:r>
              <a:endParaRPr sz="850">
                <a:solidFill>
                  <a:schemeClr val="lt1"/>
                </a:solidFill>
                <a:latin typeface="Inter"/>
                <a:ea typeface="Inter"/>
                <a:cs typeface="Inter"/>
                <a:sym typeface="Inter"/>
              </a:endParaRPr>
            </a:p>
            <a:p>
              <a:pPr indent="0" lvl="0" marL="0" rtl="0" algn="l">
                <a:lnSpc>
                  <a:spcPct val="115000"/>
                </a:lnSpc>
                <a:spcBef>
                  <a:spcPts val="0"/>
                </a:spcBef>
                <a:spcAft>
                  <a:spcPts val="0"/>
                </a:spcAft>
                <a:buNone/>
              </a:pPr>
              <a:r>
                <a:t/>
              </a:r>
              <a:endParaRPr sz="1324">
                <a:latin typeface="Roboto"/>
                <a:ea typeface="Roboto"/>
                <a:cs typeface="Roboto"/>
                <a:sym typeface="Roboto"/>
              </a:endParaRPr>
            </a:p>
          </p:txBody>
        </p:sp>
      </p:grpSp>
      <p:grpSp>
        <p:nvGrpSpPr>
          <p:cNvPr id="1464" name="Google Shape;1464;p84"/>
          <p:cNvGrpSpPr/>
          <p:nvPr/>
        </p:nvGrpSpPr>
        <p:grpSpPr>
          <a:xfrm rot="5400000">
            <a:off x="596727" y="776873"/>
            <a:ext cx="369896" cy="333900"/>
            <a:chOff x="96076" y="654376"/>
            <a:chExt cx="369896" cy="333900"/>
          </a:xfrm>
        </p:grpSpPr>
        <p:cxnSp>
          <p:nvCxnSpPr>
            <p:cNvPr id="1465" name="Google Shape;1465;p84"/>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466" name="Google Shape;1466;p84"/>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467" name="Google Shape;1467;p84"/>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cxnSp>
        <p:nvCxnSpPr>
          <p:cNvPr id="1468" name="Google Shape;1468;p84"/>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469" name="Google Shape;1469;p84"/>
          <p:cNvCxnSpPr/>
          <p:nvPr/>
        </p:nvCxnSpPr>
        <p:spPr>
          <a:xfrm>
            <a:off x="1045950" y="334900"/>
            <a:ext cx="8098500" cy="0"/>
          </a:xfrm>
          <a:prstGeom prst="straightConnector1">
            <a:avLst/>
          </a:prstGeom>
          <a:noFill/>
          <a:ln cap="flat" cmpd="sng" w="9525">
            <a:solidFill>
              <a:schemeClr val="lt1"/>
            </a:solidFill>
            <a:prstDash val="solid"/>
            <a:round/>
            <a:headEnd len="sm" w="sm" type="none"/>
            <a:tailEnd len="sm" w="sm" type="none"/>
          </a:ln>
        </p:spPr>
      </p:cxnSp>
      <p:cxnSp>
        <p:nvCxnSpPr>
          <p:cNvPr id="1470" name="Google Shape;1470;p84"/>
          <p:cNvCxnSpPr/>
          <p:nvPr/>
        </p:nvCxnSpPr>
        <p:spPr>
          <a:xfrm>
            <a:off x="1045950" y="1307575"/>
            <a:ext cx="8098500" cy="0"/>
          </a:xfrm>
          <a:prstGeom prst="straightConnector1">
            <a:avLst/>
          </a:prstGeom>
          <a:noFill/>
          <a:ln cap="flat" cmpd="sng" w="9525">
            <a:solidFill>
              <a:schemeClr val="lt1"/>
            </a:solidFill>
            <a:prstDash val="solid"/>
            <a:round/>
            <a:headEnd len="sm" w="sm" type="none"/>
            <a:tailEnd len="sm" w="sm" type="none"/>
          </a:ln>
        </p:spPr>
      </p:cxnSp>
      <p:cxnSp>
        <p:nvCxnSpPr>
          <p:cNvPr id="1471" name="Google Shape;1471;p84"/>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5" name="Shape 1475"/>
        <p:cNvGrpSpPr/>
        <p:nvPr/>
      </p:nvGrpSpPr>
      <p:grpSpPr>
        <a:xfrm>
          <a:off x="0" y="0"/>
          <a:ext cx="0" cy="0"/>
          <a:chOff x="0" y="0"/>
          <a:chExt cx="0" cy="0"/>
        </a:xfrm>
      </p:grpSpPr>
      <p:sp>
        <p:nvSpPr>
          <p:cNvPr id="1476" name="Google Shape;1476;p85"/>
          <p:cNvSpPr txBox="1"/>
          <p:nvPr>
            <p:ph type="title"/>
          </p:nvPr>
        </p:nvSpPr>
        <p:spPr>
          <a:xfrm flipH="1">
            <a:off x="1046169" y="666261"/>
            <a:ext cx="7576500" cy="641400"/>
          </a:xfrm>
          <a:prstGeom prst="rect">
            <a:avLst/>
          </a:prstGeom>
        </p:spPr>
        <p:txBody>
          <a:bodyPr anchorCtr="0" anchor="ctr" bIns="91425" lIns="274300" spcFirstLastPara="1" rIns="91425" wrap="square" tIns="91425">
            <a:normAutofit/>
          </a:bodyPr>
          <a:lstStyle/>
          <a:p>
            <a:pPr indent="0" lvl="0" marL="0" rtl="0" algn="l">
              <a:spcBef>
                <a:spcPts val="0"/>
              </a:spcBef>
              <a:spcAft>
                <a:spcPts val="0"/>
              </a:spcAft>
              <a:buNone/>
            </a:pPr>
            <a:r>
              <a:rPr lang="en"/>
              <a:t>Integration &amp; Cleaning</a:t>
            </a:r>
            <a:endParaRPr/>
          </a:p>
        </p:txBody>
      </p:sp>
      <p:sp>
        <p:nvSpPr>
          <p:cNvPr id="1477" name="Google Shape;1477;p85"/>
          <p:cNvSpPr txBox="1"/>
          <p:nvPr>
            <p:ph idx="4" type="body"/>
          </p:nvPr>
        </p:nvSpPr>
        <p:spPr>
          <a:xfrm>
            <a:off x="1285875" y="1558900"/>
            <a:ext cx="7336800" cy="2878500"/>
          </a:xfrm>
          <a:prstGeom prst="rect">
            <a:avLst/>
          </a:prstGeom>
        </p:spPr>
        <p:txBody>
          <a:bodyPr anchorCtr="0" anchor="t" bIns="91425" lIns="0" spcFirstLastPara="1" rIns="0" wrap="square" tIns="0">
            <a:spAutoFit/>
          </a:bodyPr>
          <a:lstStyle/>
          <a:p>
            <a:pPr indent="0" lvl="0" marL="0" rtl="0" algn="l">
              <a:spcBef>
                <a:spcPts val="0"/>
              </a:spcBef>
              <a:spcAft>
                <a:spcPts val="0"/>
              </a:spcAft>
              <a:buNone/>
            </a:pPr>
            <a:r>
              <a:rPr b="1" lang="en" sz="2000"/>
              <a:t>Data Construction</a:t>
            </a:r>
            <a:endParaRPr b="1" sz="2000"/>
          </a:p>
          <a:p>
            <a:pPr indent="-355600" lvl="0" marL="457200" rtl="0" algn="l">
              <a:spcBef>
                <a:spcPts val="0"/>
              </a:spcBef>
              <a:spcAft>
                <a:spcPts val="0"/>
              </a:spcAft>
              <a:buSzPts val="2000"/>
              <a:buChar char="●"/>
            </a:pPr>
            <a:r>
              <a:rPr lang="en" sz="2000"/>
              <a:t>Merged Field-of-Study + Institution data on UNITID</a:t>
            </a:r>
            <a:endParaRPr sz="2000"/>
          </a:p>
          <a:p>
            <a:pPr indent="-355600" lvl="0" marL="457200" rtl="0" algn="l">
              <a:spcBef>
                <a:spcPts val="0"/>
              </a:spcBef>
              <a:spcAft>
                <a:spcPts val="0"/>
              </a:spcAft>
              <a:buSzPts val="2000"/>
              <a:buChar char="●"/>
            </a:pPr>
            <a:r>
              <a:rPr lang="en" sz="2000"/>
              <a:t>Result: program outcomes + institutional context</a:t>
            </a:r>
            <a:endParaRPr sz="2000"/>
          </a:p>
          <a:p>
            <a:pPr indent="0" lvl="0" marL="0" rtl="0" algn="l">
              <a:spcBef>
                <a:spcPts val="0"/>
              </a:spcBef>
              <a:spcAft>
                <a:spcPts val="0"/>
              </a:spcAft>
              <a:buNone/>
            </a:pPr>
            <a:r>
              <a:rPr b="1" lang="en" sz="2000"/>
              <a:t>Missing Data Handling</a:t>
            </a:r>
            <a:endParaRPr b="1" sz="2000"/>
          </a:p>
          <a:p>
            <a:pPr indent="-355600" lvl="0" marL="457200" rtl="0" algn="l">
              <a:spcBef>
                <a:spcPts val="0"/>
              </a:spcBef>
              <a:spcAft>
                <a:spcPts val="0"/>
              </a:spcAft>
              <a:buSzPts val="2000"/>
              <a:buChar char="●"/>
            </a:pPr>
            <a:r>
              <a:rPr lang="en" sz="2000"/>
              <a:t>Standardized all null/privacy flags → NaN</a:t>
            </a:r>
            <a:endParaRPr sz="2000"/>
          </a:p>
          <a:p>
            <a:pPr indent="-355600" lvl="0" marL="457200" rtl="0" algn="l">
              <a:spcBef>
                <a:spcPts val="0"/>
              </a:spcBef>
              <a:spcAft>
                <a:spcPts val="0"/>
              </a:spcAft>
              <a:buSzPts val="2000"/>
              <a:buChar char="●"/>
            </a:pPr>
            <a:r>
              <a:rPr lang="en" sz="2000"/>
              <a:t>Dropped features &gt;50% missing (lost 1)</a:t>
            </a:r>
            <a:endParaRPr sz="2000"/>
          </a:p>
          <a:p>
            <a:pPr indent="-355600" lvl="0" marL="457200" rtl="0" algn="l">
              <a:spcBef>
                <a:spcPts val="0"/>
              </a:spcBef>
              <a:spcAft>
                <a:spcPts val="0"/>
              </a:spcAft>
              <a:buSzPts val="2000"/>
              <a:buChar char="●"/>
            </a:pPr>
            <a:r>
              <a:rPr lang="en" sz="2000"/>
              <a:t>Median imputation for remaining gaps</a:t>
            </a:r>
            <a:endParaRPr sz="2000"/>
          </a:p>
          <a:p>
            <a:pPr indent="-355600" lvl="0" marL="457200" rtl="0" algn="l">
              <a:spcBef>
                <a:spcPts val="0"/>
              </a:spcBef>
              <a:spcAft>
                <a:spcPts val="0"/>
              </a:spcAft>
              <a:buSzPts val="2000"/>
              <a:buChar char="●"/>
            </a:pPr>
            <a:r>
              <a:rPr lang="en" sz="2000"/>
              <a:t>Debt excluded (80% missing, outcome not predictor)</a:t>
            </a:r>
            <a:endParaRPr sz="2000"/>
          </a:p>
        </p:txBody>
      </p:sp>
      <p:grpSp>
        <p:nvGrpSpPr>
          <p:cNvPr id="1478" name="Google Shape;1478;p85"/>
          <p:cNvGrpSpPr/>
          <p:nvPr/>
        </p:nvGrpSpPr>
        <p:grpSpPr>
          <a:xfrm rot="5400000">
            <a:off x="596727" y="776873"/>
            <a:ext cx="369896" cy="333900"/>
            <a:chOff x="96076" y="654376"/>
            <a:chExt cx="369896" cy="333900"/>
          </a:xfrm>
        </p:grpSpPr>
        <p:cxnSp>
          <p:nvCxnSpPr>
            <p:cNvPr id="1479" name="Google Shape;1479;p85"/>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480" name="Google Shape;1480;p85"/>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481" name="Google Shape;1481;p85"/>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cxnSp>
        <p:nvCxnSpPr>
          <p:cNvPr id="1482" name="Google Shape;1482;p85"/>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483" name="Google Shape;1483;p85"/>
          <p:cNvCxnSpPr/>
          <p:nvPr/>
        </p:nvCxnSpPr>
        <p:spPr>
          <a:xfrm>
            <a:off x="1045950" y="334900"/>
            <a:ext cx="8098500" cy="0"/>
          </a:xfrm>
          <a:prstGeom prst="straightConnector1">
            <a:avLst/>
          </a:prstGeom>
          <a:noFill/>
          <a:ln cap="flat" cmpd="sng" w="9525">
            <a:solidFill>
              <a:schemeClr val="lt1"/>
            </a:solidFill>
            <a:prstDash val="solid"/>
            <a:round/>
            <a:headEnd len="sm" w="sm" type="none"/>
            <a:tailEnd len="sm" w="sm" type="none"/>
          </a:ln>
        </p:spPr>
      </p:cxnSp>
      <p:cxnSp>
        <p:nvCxnSpPr>
          <p:cNvPr id="1484" name="Google Shape;1484;p85"/>
          <p:cNvCxnSpPr/>
          <p:nvPr/>
        </p:nvCxnSpPr>
        <p:spPr>
          <a:xfrm>
            <a:off x="1045950" y="1307575"/>
            <a:ext cx="8098500" cy="0"/>
          </a:xfrm>
          <a:prstGeom prst="straightConnector1">
            <a:avLst/>
          </a:prstGeom>
          <a:noFill/>
          <a:ln cap="flat" cmpd="sng" w="9525">
            <a:solidFill>
              <a:schemeClr val="lt1"/>
            </a:solidFill>
            <a:prstDash val="solid"/>
            <a:round/>
            <a:headEnd len="sm" w="sm" type="none"/>
            <a:tailEnd len="sm" w="sm" type="none"/>
          </a:ln>
        </p:spPr>
      </p:cxnSp>
      <p:cxnSp>
        <p:nvCxnSpPr>
          <p:cNvPr id="1485" name="Google Shape;1485;p85"/>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sp>
        <p:nvSpPr>
          <p:cNvPr id="1490" name="Google Shape;1490;p86"/>
          <p:cNvSpPr txBox="1"/>
          <p:nvPr>
            <p:ph type="title"/>
          </p:nvPr>
        </p:nvSpPr>
        <p:spPr>
          <a:xfrm flipH="1">
            <a:off x="1046169" y="666261"/>
            <a:ext cx="7576500" cy="641400"/>
          </a:xfrm>
          <a:prstGeom prst="rect">
            <a:avLst/>
          </a:prstGeom>
        </p:spPr>
        <p:txBody>
          <a:bodyPr anchorCtr="0" anchor="ctr" bIns="91425" lIns="274300" spcFirstLastPara="1" rIns="91425" wrap="square" tIns="91425">
            <a:normAutofit/>
          </a:bodyPr>
          <a:lstStyle/>
          <a:p>
            <a:pPr indent="0" lvl="0" marL="0" rtl="0" algn="l">
              <a:spcBef>
                <a:spcPts val="0"/>
              </a:spcBef>
              <a:spcAft>
                <a:spcPts val="0"/>
              </a:spcAft>
              <a:buNone/>
            </a:pPr>
            <a:r>
              <a:rPr lang="en"/>
              <a:t>Base Feature Selection</a:t>
            </a:r>
            <a:endParaRPr/>
          </a:p>
        </p:txBody>
      </p:sp>
      <p:sp>
        <p:nvSpPr>
          <p:cNvPr id="1491" name="Google Shape;1491;p86"/>
          <p:cNvSpPr txBox="1"/>
          <p:nvPr>
            <p:ph idx="4" type="body"/>
          </p:nvPr>
        </p:nvSpPr>
        <p:spPr>
          <a:xfrm>
            <a:off x="1285875" y="1558900"/>
            <a:ext cx="3674400" cy="1816200"/>
          </a:xfrm>
          <a:prstGeom prst="rect">
            <a:avLst/>
          </a:prstGeom>
        </p:spPr>
        <p:txBody>
          <a:bodyPr anchorCtr="0" anchor="t" bIns="91425" lIns="0" spcFirstLastPara="1" rIns="0" wrap="square" tIns="0">
            <a:spAutoFit/>
          </a:bodyPr>
          <a:lstStyle/>
          <a:p>
            <a:pPr indent="0" lvl="0" marL="0" rtl="0" algn="l">
              <a:spcBef>
                <a:spcPts val="0"/>
              </a:spcBef>
              <a:spcAft>
                <a:spcPts val="0"/>
              </a:spcAft>
              <a:buNone/>
            </a:pPr>
            <a:r>
              <a:rPr lang="en" sz="2000"/>
              <a:t>18 core features chosen using</a:t>
            </a:r>
            <a:endParaRPr sz="2000"/>
          </a:p>
          <a:p>
            <a:pPr indent="-355600" lvl="0" marL="457200" rtl="0" algn="l">
              <a:spcBef>
                <a:spcPts val="0"/>
              </a:spcBef>
              <a:spcAft>
                <a:spcPts val="0"/>
              </a:spcAft>
              <a:buSzPts val="2000"/>
              <a:buChar char="●"/>
            </a:pPr>
            <a:r>
              <a:rPr lang="en" sz="2000"/>
              <a:t>Prior correlations</a:t>
            </a:r>
            <a:endParaRPr sz="2000"/>
          </a:p>
          <a:p>
            <a:pPr indent="-355600" lvl="0" marL="457200" rtl="0" algn="l">
              <a:spcBef>
                <a:spcPts val="0"/>
              </a:spcBef>
              <a:spcAft>
                <a:spcPts val="0"/>
              </a:spcAft>
              <a:buSzPts val="2000"/>
              <a:buChar char="●"/>
            </a:pPr>
            <a:r>
              <a:rPr lang="en" sz="2000"/>
              <a:t>Economic theory</a:t>
            </a:r>
            <a:endParaRPr sz="2000"/>
          </a:p>
          <a:p>
            <a:pPr indent="-355600" lvl="0" marL="457200" rtl="0" algn="l">
              <a:spcBef>
                <a:spcPts val="0"/>
              </a:spcBef>
              <a:spcAft>
                <a:spcPts val="0"/>
              </a:spcAft>
              <a:buSzPts val="2000"/>
              <a:buChar char="●"/>
            </a:pPr>
            <a:r>
              <a:rPr lang="en" sz="2000"/>
              <a:t>Low multicollinearity</a:t>
            </a:r>
            <a:endParaRPr sz="2000"/>
          </a:p>
          <a:p>
            <a:pPr indent="-355600" lvl="0" marL="457200" rtl="0" algn="l">
              <a:spcBef>
                <a:spcPts val="0"/>
              </a:spcBef>
              <a:spcAft>
                <a:spcPts val="0"/>
              </a:spcAft>
              <a:buSzPts val="2000"/>
              <a:buChar char="●"/>
            </a:pPr>
            <a:r>
              <a:rPr lang="en" sz="2000"/>
              <a:t>Data completeness</a:t>
            </a:r>
            <a:endParaRPr sz="2000"/>
          </a:p>
        </p:txBody>
      </p:sp>
      <p:grpSp>
        <p:nvGrpSpPr>
          <p:cNvPr id="1492" name="Google Shape;1492;p86"/>
          <p:cNvGrpSpPr/>
          <p:nvPr/>
        </p:nvGrpSpPr>
        <p:grpSpPr>
          <a:xfrm rot="5400000">
            <a:off x="596727" y="776873"/>
            <a:ext cx="369896" cy="333900"/>
            <a:chOff x="96076" y="654376"/>
            <a:chExt cx="369896" cy="333900"/>
          </a:xfrm>
        </p:grpSpPr>
        <p:cxnSp>
          <p:nvCxnSpPr>
            <p:cNvPr id="1493" name="Google Shape;1493;p86"/>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494" name="Google Shape;1494;p86"/>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495" name="Google Shape;1495;p86"/>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cxnSp>
        <p:nvCxnSpPr>
          <p:cNvPr id="1496" name="Google Shape;1496;p86"/>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497" name="Google Shape;1497;p86"/>
          <p:cNvCxnSpPr/>
          <p:nvPr/>
        </p:nvCxnSpPr>
        <p:spPr>
          <a:xfrm>
            <a:off x="1045950" y="334900"/>
            <a:ext cx="8098500" cy="0"/>
          </a:xfrm>
          <a:prstGeom prst="straightConnector1">
            <a:avLst/>
          </a:prstGeom>
          <a:noFill/>
          <a:ln cap="flat" cmpd="sng" w="9525">
            <a:solidFill>
              <a:schemeClr val="lt1"/>
            </a:solidFill>
            <a:prstDash val="solid"/>
            <a:round/>
            <a:headEnd len="sm" w="sm" type="none"/>
            <a:tailEnd len="sm" w="sm" type="none"/>
          </a:ln>
        </p:spPr>
      </p:cxnSp>
      <p:cxnSp>
        <p:nvCxnSpPr>
          <p:cNvPr id="1498" name="Google Shape;1498;p86"/>
          <p:cNvCxnSpPr/>
          <p:nvPr/>
        </p:nvCxnSpPr>
        <p:spPr>
          <a:xfrm>
            <a:off x="1045950" y="1307575"/>
            <a:ext cx="8098500" cy="0"/>
          </a:xfrm>
          <a:prstGeom prst="straightConnector1">
            <a:avLst/>
          </a:prstGeom>
          <a:noFill/>
          <a:ln cap="flat" cmpd="sng" w="9525">
            <a:solidFill>
              <a:schemeClr val="lt1"/>
            </a:solidFill>
            <a:prstDash val="solid"/>
            <a:round/>
            <a:headEnd len="sm" w="sm" type="none"/>
            <a:tailEnd len="sm" w="sm" type="none"/>
          </a:ln>
        </p:spPr>
      </p:cxnSp>
      <p:cxnSp>
        <p:nvCxnSpPr>
          <p:cNvPr id="1499" name="Google Shape;1499;p86"/>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sp>
        <p:nvSpPr>
          <p:cNvPr id="1500" name="Google Shape;1500;p86"/>
          <p:cNvSpPr txBox="1"/>
          <p:nvPr>
            <p:ph idx="4" type="body"/>
          </p:nvPr>
        </p:nvSpPr>
        <p:spPr>
          <a:xfrm>
            <a:off x="5204050" y="1558900"/>
            <a:ext cx="3674400" cy="3586500"/>
          </a:xfrm>
          <a:prstGeom prst="rect">
            <a:avLst/>
          </a:prstGeom>
        </p:spPr>
        <p:txBody>
          <a:bodyPr anchorCtr="0" anchor="t" bIns="91425" lIns="0" spcFirstLastPara="1" rIns="0" wrap="square" tIns="0">
            <a:spAutoFit/>
          </a:bodyPr>
          <a:lstStyle/>
          <a:p>
            <a:pPr indent="0" lvl="0" marL="0" rtl="0" algn="l">
              <a:spcBef>
                <a:spcPts val="0"/>
              </a:spcBef>
              <a:spcAft>
                <a:spcPts val="0"/>
              </a:spcAft>
              <a:buNone/>
            </a:pPr>
            <a:r>
              <a:rPr lang="en" sz="2000"/>
              <a:t>Categories</a:t>
            </a:r>
            <a:endParaRPr sz="2000"/>
          </a:p>
          <a:p>
            <a:pPr indent="-355600" lvl="0" marL="457200" rtl="0" algn="l">
              <a:spcBef>
                <a:spcPts val="0"/>
              </a:spcBef>
              <a:spcAft>
                <a:spcPts val="0"/>
              </a:spcAft>
              <a:buSzPts val="2000"/>
              <a:buChar char="●"/>
            </a:pPr>
            <a:r>
              <a:rPr lang="en" sz="2000"/>
              <a:t>Selectivity (SAT, acceptance)</a:t>
            </a:r>
            <a:endParaRPr sz="2000"/>
          </a:p>
          <a:p>
            <a:pPr indent="-355600" lvl="0" marL="457200" rtl="0" algn="l">
              <a:spcBef>
                <a:spcPts val="0"/>
              </a:spcBef>
              <a:spcAft>
                <a:spcPts val="0"/>
              </a:spcAft>
              <a:buSzPts val="2000"/>
              <a:buChar char="●"/>
            </a:pPr>
            <a:r>
              <a:rPr lang="en" sz="2000"/>
              <a:t>Resources (faculty salary, spending)</a:t>
            </a:r>
            <a:endParaRPr sz="2000"/>
          </a:p>
          <a:p>
            <a:pPr indent="-355600" lvl="0" marL="457200" rtl="0" algn="l">
              <a:spcBef>
                <a:spcPts val="0"/>
              </a:spcBef>
              <a:spcAft>
                <a:spcPts val="0"/>
              </a:spcAft>
              <a:buSzPts val="2000"/>
              <a:buChar char="●"/>
            </a:pPr>
            <a:r>
              <a:rPr lang="en" sz="2000"/>
              <a:t>Success (completion, retention)</a:t>
            </a:r>
            <a:endParaRPr sz="2000"/>
          </a:p>
          <a:p>
            <a:pPr indent="-355600" lvl="0" marL="457200" rtl="0" algn="l">
              <a:spcBef>
                <a:spcPts val="0"/>
              </a:spcBef>
              <a:spcAft>
                <a:spcPts val="0"/>
              </a:spcAft>
              <a:buSzPts val="2000"/>
              <a:buChar char="●"/>
            </a:pPr>
            <a:r>
              <a:rPr lang="en" sz="2000"/>
              <a:t>Demographics (Pell %, race)</a:t>
            </a:r>
            <a:endParaRPr sz="2000"/>
          </a:p>
          <a:p>
            <a:pPr indent="-355600" lvl="0" marL="457200" rtl="0" algn="l">
              <a:spcBef>
                <a:spcPts val="0"/>
              </a:spcBef>
              <a:spcAft>
                <a:spcPts val="0"/>
              </a:spcAft>
              <a:buSzPts val="2000"/>
              <a:buChar char="●"/>
            </a:pPr>
            <a:r>
              <a:rPr lang="en" sz="2000"/>
              <a:t>Institutional context</a:t>
            </a:r>
            <a:endParaRPr sz="2000"/>
          </a:p>
        </p:txBody>
      </p:sp>
      <p:sp>
        <p:nvSpPr>
          <p:cNvPr id="1501" name="Google Shape;1501;p86"/>
          <p:cNvSpPr txBox="1"/>
          <p:nvPr/>
        </p:nvSpPr>
        <p:spPr>
          <a:xfrm>
            <a:off x="1025450" y="4529800"/>
            <a:ext cx="3674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Note: Demographics included to expose systemic inequities, not predict individuals.</a:t>
            </a:r>
            <a:endParaRPr/>
          </a:p>
        </p:txBody>
      </p:sp>
      <p:pic>
        <p:nvPicPr>
          <p:cNvPr id="1502" name="Google Shape;1502;p86"/>
          <p:cNvPicPr preferRelativeResize="0"/>
          <p:nvPr/>
        </p:nvPicPr>
        <p:blipFill>
          <a:blip r:embed="rId3">
            <a:alphaModFix/>
          </a:blip>
          <a:stretch>
            <a:fillRect/>
          </a:stretch>
        </p:blipFill>
        <p:spPr>
          <a:xfrm>
            <a:off x="1893250" y="3338525"/>
            <a:ext cx="1784950" cy="1313674"/>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87"/>
          <p:cNvSpPr txBox="1"/>
          <p:nvPr>
            <p:ph type="title"/>
          </p:nvPr>
        </p:nvSpPr>
        <p:spPr>
          <a:xfrm flipH="1">
            <a:off x="1046169" y="666261"/>
            <a:ext cx="7576500" cy="641400"/>
          </a:xfrm>
          <a:prstGeom prst="rect">
            <a:avLst/>
          </a:prstGeom>
        </p:spPr>
        <p:txBody>
          <a:bodyPr anchorCtr="0" anchor="ctr" bIns="91425" lIns="274300" spcFirstLastPara="1" rIns="91425" wrap="square" tIns="91425">
            <a:normAutofit/>
          </a:bodyPr>
          <a:lstStyle/>
          <a:p>
            <a:pPr indent="0" lvl="0" marL="0" rtl="0" algn="l">
              <a:spcBef>
                <a:spcPts val="0"/>
              </a:spcBef>
              <a:spcAft>
                <a:spcPts val="0"/>
              </a:spcAft>
              <a:buNone/>
            </a:pPr>
            <a:r>
              <a:rPr lang="en"/>
              <a:t>Feature Engineering (What Mattered)</a:t>
            </a:r>
            <a:endParaRPr/>
          </a:p>
        </p:txBody>
      </p:sp>
      <p:sp>
        <p:nvSpPr>
          <p:cNvPr id="1508" name="Google Shape;1508;p87"/>
          <p:cNvSpPr txBox="1"/>
          <p:nvPr>
            <p:ph idx="4" type="body"/>
          </p:nvPr>
        </p:nvSpPr>
        <p:spPr>
          <a:xfrm>
            <a:off x="1285875" y="1558900"/>
            <a:ext cx="7336800" cy="3453900"/>
          </a:xfrm>
          <a:prstGeom prst="rect">
            <a:avLst/>
          </a:prstGeom>
        </p:spPr>
        <p:txBody>
          <a:bodyPr anchorCtr="0" anchor="t" bIns="91425" lIns="0" spcFirstLastPara="1" rIns="0" wrap="square" tIns="0">
            <a:spAutoFit/>
          </a:bodyPr>
          <a:lstStyle/>
          <a:p>
            <a:pPr indent="0" lvl="0" marL="0" rtl="0" algn="l">
              <a:spcBef>
                <a:spcPts val="0"/>
              </a:spcBef>
              <a:spcAft>
                <a:spcPts val="0"/>
              </a:spcAft>
              <a:buNone/>
            </a:pPr>
            <a:r>
              <a:rPr lang="en" sz="1600"/>
              <a:t>Interactions</a:t>
            </a:r>
            <a:endParaRPr sz="1600"/>
          </a:p>
          <a:p>
            <a:pPr indent="-330200" lvl="0" marL="457200" rtl="0" algn="l">
              <a:spcBef>
                <a:spcPts val="0"/>
              </a:spcBef>
              <a:spcAft>
                <a:spcPts val="0"/>
              </a:spcAft>
              <a:buSzPts val="1600"/>
              <a:buChar char="●"/>
            </a:pPr>
            <a:r>
              <a:rPr lang="en" sz="1600"/>
              <a:t>SAT × Completion → compounding advantage (top-6 feature)</a:t>
            </a:r>
            <a:endParaRPr sz="1600"/>
          </a:p>
          <a:p>
            <a:pPr indent="-330200" lvl="0" marL="457200" rtl="0" algn="l">
              <a:spcBef>
                <a:spcPts val="0"/>
              </a:spcBef>
              <a:spcAft>
                <a:spcPts val="0"/>
              </a:spcAft>
              <a:buSzPts val="1600"/>
              <a:buChar char="●"/>
            </a:pPr>
            <a:r>
              <a:rPr lang="en" sz="1600"/>
              <a:t>SAT × Faculty Salary</a:t>
            </a:r>
            <a:endParaRPr sz="1600"/>
          </a:p>
          <a:p>
            <a:pPr indent="-330200" lvl="0" marL="457200" rtl="0" algn="l">
              <a:spcBef>
                <a:spcPts val="0"/>
              </a:spcBef>
              <a:spcAft>
                <a:spcPts val="0"/>
              </a:spcAft>
              <a:buSzPts val="1600"/>
              <a:buChar char="●"/>
            </a:pPr>
            <a:r>
              <a:rPr lang="en" sz="1600"/>
              <a:t>Resources / Pell % → equity efficiency (+$3.5K)</a:t>
            </a:r>
            <a:endParaRPr sz="1600"/>
          </a:p>
          <a:p>
            <a:pPr indent="0" lvl="0" marL="0" rtl="0" algn="l">
              <a:spcBef>
                <a:spcPts val="0"/>
              </a:spcBef>
              <a:spcAft>
                <a:spcPts val="0"/>
              </a:spcAft>
              <a:buNone/>
            </a:pPr>
            <a:r>
              <a:rPr lang="en" sz="1600"/>
              <a:t>Non-linearities</a:t>
            </a:r>
            <a:endParaRPr sz="1600"/>
          </a:p>
          <a:p>
            <a:pPr indent="-330200" lvl="0" marL="457200" rtl="0" algn="l">
              <a:spcBef>
                <a:spcPts val="0"/>
              </a:spcBef>
              <a:spcAft>
                <a:spcPts val="0"/>
              </a:spcAft>
              <a:buSzPts val="1600"/>
              <a:buChar char="●"/>
            </a:pPr>
            <a:r>
              <a:rPr lang="en" sz="1600"/>
              <a:t>SAT² → diminishing returns confirmed (−$12.7K)</a:t>
            </a:r>
            <a:endParaRPr sz="1600"/>
          </a:p>
          <a:p>
            <a:pPr indent="0" lvl="0" marL="0" rtl="0" algn="l">
              <a:spcBef>
                <a:spcPts val="0"/>
              </a:spcBef>
              <a:spcAft>
                <a:spcPts val="0"/>
              </a:spcAft>
              <a:buNone/>
            </a:pPr>
            <a:r>
              <a:rPr lang="en" sz="1600"/>
              <a:t>Ratios &amp; Indicators</a:t>
            </a:r>
            <a:endParaRPr sz="1600"/>
          </a:p>
          <a:p>
            <a:pPr indent="-330200" lvl="0" marL="457200" rtl="0" algn="l">
              <a:spcBef>
                <a:spcPts val="0"/>
              </a:spcBef>
              <a:spcAft>
                <a:spcPts val="0"/>
              </a:spcAft>
              <a:buSzPts val="1600"/>
              <a:buChar char="●"/>
            </a:pPr>
            <a:r>
              <a:rPr lang="en" sz="1600"/>
              <a:t>SAT / Acceptance (Lasso-selected)</a:t>
            </a:r>
            <a:endParaRPr sz="1600"/>
          </a:p>
          <a:p>
            <a:pPr indent="-330200" lvl="0" marL="457200" rtl="0" algn="l">
              <a:spcBef>
                <a:spcPts val="0"/>
              </a:spcBef>
              <a:spcAft>
                <a:spcPts val="0"/>
              </a:spcAft>
              <a:buSzPts val="1600"/>
              <a:buChar char="●"/>
            </a:pPr>
            <a:r>
              <a:rPr lang="en" sz="1600"/>
              <a:t>IS_ELITE (SAT &gt;1400), sector &amp; urban dummies</a:t>
            </a:r>
            <a:endParaRPr sz="1600"/>
          </a:p>
          <a:p>
            <a:pPr indent="0" lvl="0" marL="0" rtl="0" algn="l">
              <a:spcBef>
                <a:spcPts val="0"/>
              </a:spcBef>
              <a:spcAft>
                <a:spcPts val="0"/>
              </a:spcAft>
              <a:buNone/>
            </a:pPr>
            <a:r>
              <a:rPr lang="en" sz="1600"/>
              <a:t>Rejected</a:t>
            </a:r>
            <a:endParaRPr sz="1600"/>
          </a:p>
          <a:p>
            <a:pPr indent="-330200" lvl="0" marL="457200" rtl="0" algn="l">
              <a:spcBef>
                <a:spcPts val="0"/>
              </a:spcBef>
              <a:spcAft>
                <a:spcPts val="0"/>
              </a:spcAft>
              <a:buSzPts val="1600"/>
              <a:buChar char="●"/>
            </a:pPr>
            <a:r>
              <a:rPr lang="en" sz="1600"/>
              <a:t>3-way interactions, high-order polynomials, region dummies → overfit / low signal</a:t>
            </a:r>
            <a:endParaRPr sz="1600"/>
          </a:p>
        </p:txBody>
      </p:sp>
      <p:grpSp>
        <p:nvGrpSpPr>
          <p:cNvPr id="1509" name="Google Shape;1509;p87"/>
          <p:cNvGrpSpPr/>
          <p:nvPr/>
        </p:nvGrpSpPr>
        <p:grpSpPr>
          <a:xfrm rot="5400000">
            <a:off x="596727" y="776873"/>
            <a:ext cx="369896" cy="333900"/>
            <a:chOff x="96076" y="654376"/>
            <a:chExt cx="369896" cy="333900"/>
          </a:xfrm>
        </p:grpSpPr>
        <p:cxnSp>
          <p:nvCxnSpPr>
            <p:cNvPr id="1510" name="Google Shape;1510;p87"/>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511" name="Google Shape;1511;p87"/>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512" name="Google Shape;1512;p87"/>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cxnSp>
        <p:nvCxnSpPr>
          <p:cNvPr id="1513" name="Google Shape;1513;p87"/>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514" name="Google Shape;1514;p87"/>
          <p:cNvCxnSpPr/>
          <p:nvPr/>
        </p:nvCxnSpPr>
        <p:spPr>
          <a:xfrm>
            <a:off x="1045950" y="334900"/>
            <a:ext cx="8098500" cy="0"/>
          </a:xfrm>
          <a:prstGeom prst="straightConnector1">
            <a:avLst/>
          </a:prstGeom>
          <a:noFill/>
          <a:ln cap="flat" cmpd="sng" w="9525">
            <a:solidFill>
              <a:schemeClr val="lt1"/>
            </a:solidFill>
            <a:prstDash val="solid"/>
            <a:round/>
            <a:headEnd len="sm" w="sm" type="none"/>
            <a:tailEnd len="sm" w="sm" type="none"/>
          </a:ln>
        </p:spPr>
      </p:cxnSp>
      <p:cxnSp>
        <p:nvCxnSpPr>
          <p:cNvPr id="1515" name="Google Shape;1515;p87"/>
          <p:cNvCxnSpPr/>
          <p:nvPr/>
        </p:nvCxnSpPr>
        <p:spPr>
          <a:xfrm>
            <a:off x="1045950" y="1307575"/>
            <a:ext cx="8098500" cy="0"/>
          </a:xfrm>
          <a:prstGeom prst="straightConnector1">
            <a:avLst/>
          </a:prstGeom>
          <a:noFill/>
          <a:ln cap="flat" cmpd="sng" w="9525">
            <a:solidFill>
              <a:schemeClr val="lt1"/>
            </a:solidFill>
            <a:prstDash val="solid"/>
            <a:round/>
            <a:headEnd len="sm" w="sm" type="none"/>
            <a:tailEnd len="sm" w="sm" type="none"/>
          </a:ln>
        </p:spPr>
      </p:cxnSp>
      <p:cxnSp>
        <p:nvCxnSpPr>
          <p:cNvPr id="1516" name="Google Shape;1516;p87"/>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0" name="Shape 1520"/>
        <p:cNvGrpSpPr/>
        <p:nvPr/>
      </p:nvGrpSpPr>
      <p:grpSpPr>
        <a:xfrm>
          <a:off x="0" y="0"/>
          <a:ext cx="0" cy="0"/>
          <a:chOff x="0" y="0"/>
          <a:chExt cx="0" cy="0"/>
        </a:xfrm>
      </p:grpSpPr>
      <p:sp>
        <p:nvSpPr>
          <p:cNvPr id="1521" name="Google Shape;1521;p88"/>
          <p:cNvSpPr txBox="1"/>
          <p:nvPr>
            <p:ph type="title"/>
          </p:nvPr>
        </p:nvSpPr>
        <p:spPr>
          <a:xfrm flipH="1">
            <a:off x="1046169" y="666261"/>
            <a:ext cx="7576500" cy="641400"/>
          </a:xfrm>
          <a:prstGeom prst="rect">
            <a:avLst/>
          </a:prstGeom>
        </p:spPr>
        <p:txBody>
          <a:bodyPr anchorCtr="0" anchor="ctr" bIns="91425" lIns="274300" spcFirstLastPara="1" rIns="91425" wrap="square" tIns="91425">
            <a:normAutofit/>
          </a:bodyPr>
          <a:lstStyle/>
          <a:p>
            <a:pPr indent="0" lvl="0" marL="0" rtl="0" algn="l">
              <a:spcBef>
                <a:spcPts val="0"/>
              </a:spcBef>
              <a:spcAft>
                <a:spcPts val="0"/>
              </a:spcAft>
              <a:buNone/>
            </a:pPr>
            <a:r>
              <a:rPr lang="en"/>
              <a:t>Modeling Strategy</a:t>
            </a:r>
            <a:endParaRPr/>
          </a:p>
        </p:txBody>
      </p:sp>
      <p:sp>
        <p:nvSpPr>
          <p:cNvPr id="1522" name="Google Shape;1522;p88"/>
          <p:cNvSpPr txBox="1"/>
          <p:nvPr>
            <p:ph idx="4" type="body"/>
          </p:nvPr>
        </p:nvSpPr>
        <p:spPr>
          <a:xfrm>
            <a:off x="1285875" y="1558900"/>
            <a:ext cx="7336800" cy="3453900"/>
          </a:xfrm>
          <a:prstGeom prst="rect">
            <a:avLst/>
          </a:prstGeom>
        </p:spPr>
        <p:txBody>
          <a:bodyPr anchorCtr="0" anchor="t" bIns="91425" lIns="0" spcFirstLastPara="1" rIns="0" wrap="square" tIns="0">
            <a:spAutoFit/>
          </a:bodyPr>
          <a:lstStyle/>
          <a:p>
            <a:pPr indent="0" lvl="0" marL="0" rtl="0" algn="l">
              <a:spcBef>
                <a:spcPts val="0"/>
              </a:spcBef>
              <a:spcAft>
                <a:spcPts val="0"/>
              </a:spcAft>
              <a:buNone/>
            </a:pPr>
            <a:r>
              <a:rPr lang="en" sz="1600"/>
              <a:t>Dual-Track Design</a:t>
            </a:r>
            <a:endParaRPr sz="1600"/>
          </a:p>
          <a:p>
            <a:pPr indent="-330200" lvl="0" marL="457200" rtl="0" algn="l">
              <a:spcBef>
                <a:spcPts val="0"/>
              </a:spcBef>
              <a:spcAft>
                <a:spcPts val="0"/>
              </a:spcAft>
              <a:buSzPts val="1600"/>
              <a:buChar char="●"/>
            </a:pPr>
            <a:r>
              <a:rPr lang="en" sz="1600"/>
              <a:t>Regression: explain “how much”</a:t>
            </a:r>
            <a:endParaRPr sz="1600"/>
          </a:p>
          <a:p>
            <a:pPr indent="-330200" lvl="0" marL="457200" rtl="0" algn="l">
              <a:spcBef>
                <a:spcPts val="0"/>
              </a:spcBef>
              <a:spcAft>
                <a:spcPts val="0"/>
              </a:spcAft>
              <a:buSzPts val="1600"/>
              <a:buChar char="●"/>
            </a:pPr>
            <a:r>
              <a:rPr lang="en" sz="1600"/>
              <a:t>Classification: predict “which tier”</a:t>
            </a:r>
            <a:endParaRPr sz="1600"/>
          </a:p>
          <a:p>
            <a:pPr indent="0" lvl="0" marL="0" rtl="0" algn="l">
              <a:spcBef>
                <a:spcPts val="0"/>
              </a:spcBef>
              <a:spcAft>
                <a:spcPts val="0"/>
              </a:spcAft>
              <a:buNone/>
            </a:pPr>
            <a:r>
              <a:rPr lang="en" sz="1600"/>
              <a:t>Regression Models</a:t>
            </a:r>
            <a:endParaRPr sz="1600"/>
          </a:p>
          <a:p>
            <a:pPr indent="-330200" lvl="0" marL="457200" rtl="0" algn="l">
              <a:spcBef>
                <a:spcPts val="0"/>
              </a:spcBef>
              <a:spcAft>
                <a:spcPts val="0"/>
              </a:spcAft>
              <a:buSzPts val="1600"/>
              <a:buChar char="●"/>
            </a:pPr>
            <a:r>
              <a:rPr lang="en" sz="1600"/>
              <a:t>Linear → baseline (R² = 0.745)</a:t>
            </a:r>
            <a:endParaRPr sz="1600"/>
          </a:p>
          <a:p>
            <a:pPr indent="-330200" lvl="0" marL="457200" rtl="0" algn="l">
              <a:spcBef>
                <a:spcPts val="0"/>
              </a:spcBef>
              <a:spcAft>
                <a:spcPts val="0"/>
              </a:spcAft>
              <a:buSzPts val="1600"/>
              <a:buChar char="●"/>
            </a:pPr>
            <a:r>
              <a:rPr lang="en" sz="1600"/>
              <a:t>Ridge → multicollinearity check (same R²)</a:t>
            </a:r>
            <a:endParaRPr sz="1600"/>
          </a:p>
          <a:p>
            <a:pPr indent="-330200" lvl="0" marL="457200" rtl="0" algn="l">
              <a:spcBef>
                <a:spcPts val="0"/>
              </a:spcBef>
              <a:spcAft>
                <a:spcPts val="0"/>
              </a:spcAft>
              <a:buSzPts val="1600"/>
              <a:buChar char="●"/>
            </a:pPr>
            <a:r>
              <a:rPr lang="en" sz="1600"/>
              <a:t>Lasso → feature selection (16/27 kept)</a:t>
            </a:r>
            <a:endParaRPr sz="1600"/>
          </a:p>
          <a:p>
            <a:pPr indent="-330200" lvl="0" marL="457200" rtl="0" algn="l">
              <a:spcBef>
                <a:spcPts val="0"/>
              </a:spcBef>
              <a:spcAft>
                <a:spcPts val="0"/>
              </a:spcAft>
              <a:buSzPts val="1600"/>
              <a:buChar char="●"/>
            </a:pPr>
            <a:r>
              <a:rPr lang="en" sz="1600"/>
              <a:t>Random Forest → best prediction (R² = 0.984)</a:t>
            </a:r>
            <a:endParaRPr sz="1600"/>
          </a:p>
          <a:p>
            <a:pPr indent="0" lvl="0" marL="0" rtl="0" algn="l">
              <a:spcBef>
                <a:spcPts val="0"/>
              </a:spcBef>
              <a:spcAft>
                <a:spcPts val="0"/>
              </a:spcAft>
              <a:buNone/>
            </a:pPr>
            <a:r>
              <a:rPr lang="en" sz="1600"/>
              <a:t>Classification</a:t>
            </a:r>
            <a:endParaRPr sz="1600"/>
          </a:p>
          <a:p>
            <a:pPr indent="-330200" lvl="0" marL="457200" rtl="0" algn="l">
              <a:spcBef>
                <a:spcPts val="0"/>
              </a:spcBef>
              <a:spcAft>
                <a:spcPts val="0"/>
              </a:spcAft>
              <a:buSzPts val="1600"/>
              <a:buChar char="●"/>
            </a:pPr>
            <a:r>
              <a:rPr lang="en" sz="1600"/>
              <a:t>Logistic → baseline</a:t>
            </a:r>
            <a:endParaRPr sz="1600"/>
          </a:p>
          <a:p>
            <a:pPr indent="-330200" lvl="0" marL="457200" rtl="0" algn="l">
              <a:spcBef>
                <a:spcPts val="0"/>
              </a:spcBef>
              <a:spcAft>
                <a:spcPts val="0"/>
              </a:spcAft>
              <a:buSzPts val="1600"/>
              <a:buChar char="●"/>
            </a:pPr>
            <a:r>
              <a:rPr lang="en" sz="1600"/>
              <a:t>Random Forest</a:t>
            </a:r>
            <a:endParaRPr sz="1600"/>
          </a:p>
          <a:p>
            <a:pPr indent="-330200" lvl="0" marL="457200" rtl="0" algn="l">
              <a:spcBef>
                <a:spcPts val="0"/>
              </a:spcBef>
              <a:spcAft>
                <a:spcPts val="0"/>
              </a:spcAft>
              <a:buSzPts val="1600"/>
              <a:buChar char="●"/>
            </a:pPr>
            <a:r>
              <a:rPr lang="en" sz="1600"/>
              <a:t>Gradient Boosting → 97.9% accuracy</a:t>
            </a:r>
            <a:endParaRPr sz="1600"/>
          </a:p>
        </p:txBody>
      </p:sp>
      <p:grpSp>
        <p:nvGrpSpPr>
          <p:cNvPr id="1523" name="Google Shape;1523;p88"/>
          <p:cNvGrpSpPr/>
          <p:nvPr/>
        </p:nvGrpSpPr>
        <p:grpSpPr>
          <a:xfrm rot="5400000">
            <a:off x="596727" y="776873"/>
            <a:ext cx="369896" cy="333900"/>
            <a:chOff x="96076" y="654376"/>
            <a:chExt cx="369896" cy="333900"/>
          </a:xfrm>
        </p:grpSpPr>
        <p:cxnSp>
          <p:nvCxnSpPr>
            <p:cNvPr id="1524" name="Google Shape;1524;p88"/>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525" name="Google Shape;1525;p88"/>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526" name="Google Shape;1526;p88"/>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cxnSp>
        <p:nvCxnSpPr>
          <p:cNvPr id="1527" name="Google Shape;1527;p88"/>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528" name="Google Shape;1528;p88"/>
          <p:cNvCxnSpPr/>
          <p:nvPr/>
        </p:nvCxnSpPr>
        <p:spPr>
          <a:xfrm>
            <a:off x="1045950" y="334900"/>
            <a:ext cx="8098500" cy="0"/>
          </a:xfrm>
          <a:prstGeom prst="straightConnector1">
            <a:avLst/>
          </a:prstGeom>
          <a:noFill/>
          <a:ln cap="flat" cmpd="sng" w="9525">
            <a:solidFill>
              <a:schemeClr val="lt1"/>
            </a:solidFill>
            <a:prstDash val="solid"/>
            <a:round/>
            <a:headEnd len="sm" w="sm" type="none"/>
            <a:tailEnd len="sm" w="sm" type="none"/>
          </a:ln>
        </p:spPr>
      </p:cxnSp>
      <p:cxnSp>
        <p:nvCxnSpPr>
          <p:cNvPr id="1529" name="Google Shape;1529;p88"/>
          <p:cNvCxnSpPr/>
          <p:nvPr/>
        </p:nvCxnSpPr>
        <p:spPr>
          <a:xfrm>
            <a:off x="1045950" y="1307575"/>
            <a:ext cx="8098500" cy="0"/>
          </a:xfrm>
          <a:prstGeom prst="straightConnector1">
            <a:avLst/>
          </a:prstGeom>
          <a:noFill/>
          <a:ln cap="flat" cmpd="sng" w="9525">
            <a:solidFill>
              <a:schemeClr val="lt1"/>
            </a:solidFill>
            <a:prstDash val="solid"/>
            <a:round/>
            <a:headEnd len="sm" w="sm" type="none"/>
            <a:tailEnd len="sm" w="sm" type="none"/>
          </a:ln>
        </p:spPr>
      </p:cxnSp>
      <p:cxnSp>
        <p:nvCxnSpPr>
          <p:cNvPr id="1530" name="Google Shape;1530;p88"/>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pic>
        <p:nvPicPr>
          <p:cNvPr id="1531" name="Google Shape;1531;p88"/>
          <p:cNvPicPr preferRelativeResize="0"/>
          <p:nvPr/>
        </p:nvPicPr>
        <p:blipFill>
          <a:blip r:embed="rId3">
            <a:alphaModFix/>
          </a:blip>
          <a:stretch>
            <a:fillRect/>
          </a:stretch>
        </p:blipFill>
        <p:spPr>
          <a:xfrm>
            <a:off x="6802450" y="693400"/>
            <a:ext cx="1900000" cy="1843851"/>
          </a:xfrm>
          <a:prstGeom prst="rect">
            <a:avLst/>
          </a:prstGeom>
          <a:noFill/>
          <a:ln cap="flat" cmpd="sng" w="19050">
            <a:solidFill>
              <a:schemeClr val="lt1"/>
            </a:solidFill>
            <a:prstDash val="solid"/>
            <a:round/>
            <a:headEnd len="sm" w="sm" type="none"/>
            <a:tailEnd len="sm" w="sm" type="none"/>
          </a:ln>
        </p:spPr>
      </p:pic>
      <p:pic>
        <p:nvPicPr>
          <p:cNvPr id="1532" name="Google Shape;1532;p88"/>
          <p:cNvPicPr preferRelativeResize="0"/>
          <p:nvPr/>
        </p:nvPicPr>
        <p:blipFill>
          <a:blip r:embed="rId4">
            <a:alphaModFix/>
          </a:blip>
          <a:stretch>
            <a:fillRect/>
          </a:stretch>
        </p:blipFill>
        <p:spPr>
          <a:xfrm>
            <a:off x="6833618" y="2737200"/>
            <a:ext cx="1935000" cy="2174525"/>
          </a:xfrm>
          <a:prstGeom prst="rect">
            <a:avLst/>
          </a:prstGeom>
          <a:noFill/>
          <a:ln cap="flat" cmpd="sng" w="19050">
            <a:solidFill>
              <a:schemeClr val="lt1"/>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6" name="Shape 1536"/>
        <p:cNvGrpSpPr/>
        <p:nvPr/>
      </p:nvGrpSpPr>
      <p:grpSpPr>
        <a:xfrm>
          <a:off x="0" y="0"/>
          <a:ext cx="0" cy="0"/>
          <a:chOff x="0" y="0"/>
          <a:chExt cx="0" cy="0"/>
        </a:xfrm>
      </p:grpSpPr>
      <p:sp>
        <p:nvSpPr>
          <p:cNvPr id="1537" name="Google Shape;1537;p89"/>
          <p:cNvSpPr txBox="1"/>
          <p:nvPr>
            <p:ph type="title"/>
          </p:nvPr>
        </p:nvSpPr>
        <p:spPr>
          <a:xfrm flipH="1">
            <a:off x="1046169" y="666261"/>
            <a:ext cx="7576500" cy="641400"/>
          </a:xfrm>
          <a:prstGeom prst="rect">
            <a:avLst/>
          </a:prstGeom>
        </p:spPr>
        <p:txBody>
          <a:bodyPr anchorCtr="0" anchor="ctr" bIns="91425" lIns="274300" spcFirstLastPara="1" rIns="91425" wrap="square" tIns="91425">
            <a:normAutofit/>
          </a:bodyPr>
          <a:lstStyle/>
          <a:p>
            <a:pPr indent="0" lvl="0" marL="0" rtl="0" algn="l">
              <a:spcBef>
                <a:spcPts val="0"/>
              </a:spcBef>
              <a:spcAft>
                <a:spcPts val="0"/>
              </a:spcAft>
              <a:buNone/>
            </a:pPr>
            <a:r>
              <a:rPr lang="en"/>
              <a:t>Training the Model</a:t>
            </a:r>
            <a:endParaRPr/>
          </a:p>
        </p:txBody>
      </p:sp>
      <p:sp>
        <p:nvSpPr>
          <p:cNvPr id="1538" name="Google Shape;1538;p89"/>
          <p:cNvSpPr txBox="1"/>
          <p:nvPr>
            <p:ph idx="4" type="body"/>
          </p:nvPr>
        </p:nvSpPr>
        <p:spPr>
          <a:xfrm>
            <a:off x="1166025" y="1556600"/>
            <a:ext cx="7336800" cy="3010800"/>
          </a:xfrm>
          <a:prstGeom prst="rect">
            <a:avLst/>
          </a:prstGeom>
        </p:spPr>
        <p:txBody>
          <a:bodyPr anchorCtr="0" anchor="t" bIns="91425" lIns="0" spcFirstLastPara="1" rIns="0" wrap="square" tIns="0">
            <a:spAutoFit/>
          </a:bodyPr>
          <a:lstStyle/>
          <a:p>
            <a:pPr indent="-381000" lvl="0" marL="457200" rtl="0" algn="l">
              <a:spcBef>
                <a:spcPts val="1200"/>
              </a:spcBef>
              <a:spcAft>
                <a:spcPts val="0"/>
              </a:spcAft>
              <a:buClr>
                <a:srgbClr val="000000"/>
              </a:buClr>
              <a:buSzPts val="2400"/>
              <a:buChar char="●"/>
            </a:pPr>
            <a:r>
              <a:rPr lang="en" sz="2400">
                <a:solidFill>
                  <a:srgbClr val="000000"/>
                </a:solidFill>
              </a:rPr>
              <a:t>80/20 train–test split</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Stratified for quartiles</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Fixed seed (42)</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Minimal hyperparameter tuning</a:t>
            </a:r>
            <a:endParaRPr sz="2400">
              <a:solidFill>
                <a:srgbClr val="000000"/>
              </a:solidFill>
            </a:endParaRPr>
          </a:p>
          <a:p>
            <a:pPr indent="-381000" lvl="1" marL="914400" rtl="0" algn="l">
              <a:spcBef>
                <a:spcPts val="0"/>
              </a:spcBef>
              <a:spcAft>
                <a:spcPts val="0"/>
              </a:spcAft>
              <a:buClr>
                <a:srgbClr val="000000"/>
              </a:buClr>
              <a:buSzPts val="2400"/>
              <a:buChar char="○"/>
            </a:pPr>
            <a:r>
              <a:rPr lang="en" sz="2400">
                <a:solidFill>
                  <a:srgbClr val="000000"/>
                </a:solidFill>
              </a:rPr>
              <a:t>Large N → defaults stable</a:t>
            </a:r>
            <a:endParaRPr sz="2400">
              <a:solidFill>
                <a:srgbClr val="000000"/>
              </a:solidFill>
            </a:endParaRPr>
          </a:p>
          <a:p>
            <a:pPr indent="-381000" lvl="1" marL="914400" rtl="0" algn="l">
              <a:spcBef>
                <a:spcPts val="0"/>
              </a:spcBef>
              <a:spcAft>
                <a:spcPts val="0"/>
              </a:spcAft>
              <a:buClr>
                <a:srgbClr val="000000"/>
              </a:buClr>
              <a:buSzPts val="2400"/>
              <a:buChar char="○"/>
            </a:pPr>
            <a:r>
              <a:rPr lang="en" sz="2400">
                <a:solidFill>
                  <a:srgbClr val="000000"/>
                </a:solidFill>
              </a:rPr>
              <a:t>Time &gt; marginal gains</a:t>
            </a:r>
            <a:br>
              <a:rPr lang="en" sz="2400">
                <a:solidFill>
                  <a:srgbClr val="000000"/>
                </a:solidFill>
              </a:rPr>
            </a:br>
            <a:endParaRPr b="1" sz="2400"/>
          </a:p>
        </p:txBody>
      </p:sp>
      <p:grpSp>
        <p:nvGrpSpPr>
          <p:cNvPr id="1539" name="Google Shape;1539;p89"/>
          <p:cNvGrpSpPr/>
          <p:nvPr/>
        </p:nvGrpSpPr>
        <p:grpSpPr>
          <a:xfrm rot="5400000">
            <a:off x="596727" y="776873"/>
            <a:ext cx="369896" cy="333900"/>
            <a:chOff x="96076" y="654376"/>
            <a:chExt cx="369896" cy="333900"/>
          </a:xfrm>
        </p:grpSpPr>
        <p:cxnSp>
          <p:nvCxnSpPr>
            <p:cNvPr id="1540" name="Google Shape;1540;p89"/>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541" name="Google Shape;1541;p89"/>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542" name="Google Shape;1542;p89"/>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cxnSp>
        <p:nvCxnSpPr>
          <p:cNvPr id="1543" name="Google Shape;1543;p89"/>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544" name="Google Shape;1544;p89"/>
          <p:cNvCxnSpPr/>
          <p:nvPr/>
        </p:nvCxnSpPr>
        <p:spPr>
          <a:xfrm>
            <a:off x="1045950" y="334900"/>
            <a:ext cx="8098500" cy="0"/>
          </a:xfrm>
          <a:prstGeom prst="straightConnector1">
            <a:avLst/>
          </a:prstGeom>
          <a:noFill/>
          <a:ln cap="flat" cmpd="sng" w="9525">
            <a:solidFill>
              <a:schemeClr val="lt1"/>
            </a:solidFill>
            <a:prstDash val="solid"/>
            <a:round/>
            <a:headEnd len="sm" w="sm" type="none"/>
            <a:tailEnd len="sm" w="sm" type="none"/>
          </a:ln>
        </p:spPr>
      </p:cxnSp>
      <p:cxnSp>
        <p:nvCxnSpPr>
          <p:cNvPr id="1545" name="Google Shape;1545;p89"/>
          <p:cNvCxnSpPr/>
          <p:nvPr/>
        </p:nvCxnSpPr>
        <p:spPr>
          <a:xfrm>
            <a:off x="1045950" y="1307575"/>
            <a:ext cx="8098500" cy="0"/>
          </a:xfrm>
          <a:prstGeom prst="straightConnector1">
            <a:avLst/>
          </a:prstGeom>
          <a:noFill/>
          <a:ln cap="flat" cmpd="sng" w="9525">
            <a:solidFill>
              <a:schemeClr val="lt1"/>
            </a:solidFill>
            <a:prstDash val="solid"/>
            <a:round/>
            <a:headEnd len="sm" w="sm" type="none"/>
            <a:tailEnd len="sm" w="sm" type="none"/>
          </a:ln>
        </p:spPr>
      </p:cxnSp>
      <p:cxnSp>
        <p:nvCxnSpPr>
          <p:cNvPr id="1546" name="Google Shape;1546;p89"/>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90"/>
          <p:cNvSpPr txBox="1"/>
          <p:nvPr>
            <p:ph type="title"/>
          </p:nvPr>
        </p:nvSpPr>
        <p:spPr>
          <a:xfrm flipH="1">
            <a:off x="1046169" y="666261"/>
            <a:ext cx="7576500" cy="641400"/>
          </a:xfrm>
          <a:prstGeom prst="rect">
            <a:avLst/>
          </a:prstGeom>
        </p:spPr>
        <p:txBody>
          <a:bodyPr anchorCtr="0" anchor="ctr" bIns="91425" lIns="274300" spcFirstLastPara="1" rIns="91425" wrap="square" tIns="91425">
            <a:normAutofit/>
          </a:bodyPr>
          <a:lstStyle/>
          <a:p>
            <a:pPr indent="0" lvl="0" marL="0" rtl="0" algn="l">
              <a:spcBef>
                <a:spcPts val="0"/>
              </a:spcBef>
              <a:spcAft>
                <a:spcPts val="0"/>
              </a:spcAft>
              <a:buNone/>
            </a:pPr>
            <a:r>
              <a:rPr lang="en"/>
              <a:t>Evaluation Metrics</a:t>
            </a:r>
            <a:endParaRPr/>
          </a:p>
        </p:txBody>
      </p:sp>
      <p:sp>
        <p:nvSpPr>
          <p:cNvPr id="1552" name="Google Shape;1552;p90"/>
          <p:cNvSpPr txBox="1"/>
          <p:nvPr>
            <p:ph idx="4" type="body"/>
          </p:nvPr>
        </p:nvSpPr>
        <p:spPr>
          <a:xfrm>
            <a:off x="1285875" y="1380725"/>
            <a:ext cx="7336800" cy="2918400"/>
          </a:xfrm>
          <a:prstGeom prst="rect">
            <a:avLst/>
          </a:prstGeom>
        </p:spPr>
        <p:txBody>
          <a:bodyPr anchorCtr="0" anchor="t" bIns="91425" lIns="0" spcFirstLastPara="1" rIns="0" wrap="square" tIns="0">
            <a:spAutoFit/>
          </a:bodyPr>
          <a:lstStyle/>
          <a:p>
            <a:pPr indent="0" lvl="0" marL="0" rtl="0" algn="l">
              <a:spcBef>
                <a:spcPts val="0"/>
              </a:spcBef>
              <a:spcAft>
                <a:spcPts val="0"/>
              </a:spcAft>
              <a:buNone/>
            </a:pPr>
            <a:r>
              <a:rPr b="1" lang="en" sz="1800">
                <a:solidFill>
                  <a:srgbClr val="000000"/>
                </a:solidFill>
              </a:rPr>
              <a:t>Regression</a:t>
            </a:r>
            <a:endParaRPr b="1" sz="18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rPr>
              <a:t>R² (primary)</a:t>
            </a:r>
            <a:endParaRPr sz="18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rPr>
              <a:t>Mean Absolute Error (MAE) (dollar interpretability)</a:t>
            </a:r>
            <a:endParaRPr sz="1800">
              <a:solidFill>
                <a:srgbClr val="000000"/>
              </a:solidFill>
            </a:endParaRPr>
          </a:p>
          <a:p>
            <a:pPr indent="0" lvl="0" marL="0" rtl="0" algn="l">
              <a:spcBef>
                <a:spcPts val="0"/>
              </a:spcBef>
              <a:spcAft>
                <a:spcPts val="0"/>
              </a:spcAft>
              <a:buNone/>
            </a:pPr>
            <a:r>
              <a:rPr b="1" lang="en" sz="1800">
                <a:solidFill>
                  <a:srgbClr val="000000"/>
                </a:solidFill>
              </a:rPr>
              <a:t>Classification</a:t>
            </a:r>
            <a:endParaRPr b="1" sz="18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rPr>
              <a:t>Accuracy (balanced quartiles)</a:t>
            </a:r>
            <a:endParaRPr sz="18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rPr>
              <a:t>Precision / Recall / F1</a:t>
            </a:r>
            <a:endParaRPr sz="1800">
              <a:solidFill>
                <a:srgbClr val="000000"/>
              </a:solidFill>
            </a:endParaRPr>
          </a:p>
          <a:p>
            <a:pPr indent="0" lvl="0" marL="0" rtl="0" algn="l">
              <a:spcBef>
                <a:spcPts val="0"/>
              </a:spcBef>
              <a:spcAft>
                <a:spcPts val="0"/>
              </a:spcAft>
              <a:buNone/>
            </a:pPr>
            <a:r>
              <a:rPr lang="en" sz="1800">
                <a:solidFill>
                  <a:srgbClr val="000000"/>
                </a:solidFill>
              </a:rPr>
              <a:t>Rejected:</a:t>
            </a:r>
            <a:endParaRPr sz="18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rPr>
              <a:t>AUC-ROC → unnecessary for balanced multi-class</a:t>
            </a:r>
            <a:br>
              <a:rPr lang="en" sz="1800">
                <a:solidFill>
                  <a:srgbClr val="000000"/>
                </a:solidFill>
              </a:rPr>
            </a:br>
            <a:endParaRPr b="1" sz="1800"/>
          </a:p>
        </p:txBody>
      </p:sp>
      <p:grpSp>
        <p:nvGrpSpPr>
          <p:cNvPr id="1553" name="Google Shape;1553;p90"/>
          <p:cNvGrpSpPr/>
          <p:nvPr/>
        </p:nvGrpSpPr>
        <p:grpSpPr>
          <a:xfrm rot="5400000">
            <a:off x="596727" y="776873"/>
            <a:ext cx="369896" cy="333900"/>
            <a:chOff x="96076" y="654376"/>
            <a:chExt cx="369896" cy="333900"/>
          </a:xfrm>
        </p:grpSpPr>
        <p:cxnSp>
          <p:nvCxnSpPr>
            <p:cNvPr id="1554" name="Google Shape;1554;p90"/>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555" name="Google Shape;1555;p90"/>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556" name="Google Shape;1556;p90"/>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cxnSp>
        <p:nvCxnSpPr>
          <p:cNvPr id="1557" name="Google Shape;1557;p90"/>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558" name="Google Shape;1558;p90"/>
          <p:cNvCxnSpPr/>
          <p:nvPr/>
        </p:nvCxnSpPr>
        <p:spPr>
          <a:xfrm>
            <a:off x="1045950" y="334900"/>
            <a:ext cx="8098500" cy="0"/>
          </a:xfrm>
          <a:prstGeom prst="straightConnector1">
            <a:avLst/>
          </a:prstGeom>
          <a:noFill/>
          <a:ln cap="flat" cmpd="sng" w="9525">
            <a:solidFill>
              <a:schemeClr val="lt1"/>
            </a:solidFill>
            <a:prstDash val="solid"/>
            <a:round/>
            <a:headEnd len="sm" w="sm" type="none"/>
            <a:tailEnd len="sm" w="sm" type="none"/>
          </a:ln>
        </p:spPr>
      </p:cxnSp>
      <p:cxnSp>
        <p:nvCxnSpPr>
          <p:cNvPr id="1559" name="Google Shape;1559;p90"/>
          <p:cNvCxnSpPr/>
          <p:nvPr/>
        </p:nvCxnSpPr>
        <p:spPr>
          <a:xfrm>
            <a:off x="1045950" y="1307575"/>
            <a:ext cx="8098500" cy="0"/>
          </a:xfrm>
          <a:prstGeom prst="straightConnector1">
            <a:avLst/>
          </a:prstGeom>
          <a:noFill/>
          <a:ln cap="flat" cmpd="sng" w="9525">
            <a:solidFill>
              <a:schemeClr val="lt1"/>
            </a:solidFill>
            <a:prstDash val="solid"/>
            <a:round/>
            <a:headEnd len="sm" w="sm" type="none"/>
            <a:tailEnd len="sm" w="sm" type="none"/>
          </a:ln>
        </p:spPr>
      </p:cxnSp>
      <p:cxnSp>
        <p:nvCxnSpPr>
          <p:cNvPr id="1560" name="Google Shape;1560;p90"/>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
</file>

<file path=ppt/theme/theme1.xml><?xml version="1.0" encoding="utf-8"?>
<a:theme xmlns:a="http://schemas.openxmlformats.org/drawingml/2006/main" xmlns:r="http://schemas.openxmlformats.org/officeDocument/2006/relationships" name="BOARD MEETING">
  <a:themeElements>
    <a:clrScheme name="Simple Light">
      <a:dk1>
        <a:srgbClr val="E1DCD8"/>
      </a:dk1>
      <a:lt1>
        <a:srgbClr val="032C3C"/>
      </a:lt1>
      <a:dk2>
        <a:srgbClr val="381819"/>
      </a:dk2>
      <a:lt2>
        <a:srgbClr val="EAEAEA"/>
      </a:lt2>
      <a:accent1>
        <a:srgbClr val="BA351A"/>
      </a:accent1>
      <a:accent2>
        <a:srgbClr val="6B2A2D"/>
      </a:accent2>
      <a:accent3>
        <a:srgbClr val="E7D5A6"/>
      </a:accent3>
      <a:accent4>
        <a:srgbClr val="7EDA9C"/>
      </a:accent4>
      <a:accent5>
        <a:srgbClr val="90B3EC"/>
      </a:accent5>
      <a:accent6>
        <a:srgbClr val="E6C5B8"/>
      </a:accent6>
      <a:hlink>
        <a:srgbClr val="9E9E9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